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4.xml" ContentType="application/vnd.openxmlformats-officedocument.them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5.xml" ContentType="application/vnd.openxmlformats-officedocument.them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6.xml" ContentType="application/vnd.openxmlformats-officedocument.them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2.xml" ContentType="application/vnd.openxmlformats-officedocument.presentationml.notesSlide+xml"/>
  <Override PartName="/ppt/tags/tag55.xml" ContentType="application/vnd.openxmlformats-officedocument.presentationml.tags+xml"/>
  <Override PartName="/ppt/notesSlides/notesSlide3.xml" ContentType="application/vnd.openxmlformats-officedocument.presentationml.notesSlide+xml"/>
  <Override PartName="/ppt/tags/tag56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4214" r:id="rId2"/>
    <p:sldMasterId id="2147484237" r:id="rId3"/>
    <p:sldMasterId id="2147484262" r:id="rId4"/>
    <p:sldMasterId id="2147484293" r:id="rId5"/>
    <p:sldMasterId id="2147484319" r:id="rId6"/>
  </p:sldMasterIdLst>
  <p:notesMasterIdLst>
    <p:notesMasterId r:id="rId15"/>
  </p:notesMasterIdLst>
  <p:handoutMasterIdLst>
    <p:handoutMasterId r:id="rId16"/>
  </p:handoutMasterIdLst>
  <p:sldIdLst>
    <p:sldId id="2134806159" r:id="rId7"/>
    <p:sldId id="2134806126" r:id="rId8"/>
    <p:sldId id="2134806165" r:id="rId9"/>
    <p:sldId id="2134806167" r:id="rId10"/>
    <p:sldId id="2134806164" r:id="rId11"/>
    <p:sldId id="2134806041" r:id="rId12"/>
    <p:sldId id="2134806040" r:id="rId13"/>
    <p:sldId id="2134806049" r:id="rId14"/>
  </p:sldIdLst>
  <p:sldSz cx="9906000" cy="6858000" type="A4"/>
  <p:notesSz cx="6858000" cy="9945688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792" userDrawn="1">
          <p15:clr>
            <a:srgbClr val="A4A3A4"/>
          </p15:clr>
        </p15:guide>
        <p15:guide id="2" pos="5910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seniya A Malinovskaya" initials="KAM" lastIdx="122" clrIdx="6">
    <p:extLst>
      <p:ext uri="{19B8F6BF-5375-455C-9EA6-DF929625EA0E}">
        <p15:presenceInfo xmlns:p15="http://schemas.microsoft.com/office/powerpoint/2012/main" userId="S::Kseniya.Malinovskaya@by.ey.com::ef3d68de-1e10-4d68-ad5a-ac2116a96291" providerId="AD"/>
      </p:ext>
    </p:extLst>
  </p:cmAuthor>
  <p:cmAuthor id="1" name="Vladimir A Kondratyev" initials="VAK" lastIdx="33" clrIdx="0">
    <p:extLst>
      <p:ext uri="{19B8F6BF-5375-455C-9EA6-DF929625EA0E}">
        <p15:presenceInfo xmlns:p15="http://schemas.microsoft.com/office/powerpoint/2012/main" userId="S-1-5-21-1644491937-1343024091-1801674531-7804017" providerId="AD"/>
      </p:ext>
    </p:extLst>
  </p:cmAuthor>
  <p:cmAuthor id="8" name="Author" initials="A" lastIdx="240" clrIdx="7"/>
  <p:cmAuthor id="2" name="Egor A Davydov" initials="EAD" lastIdx="1" clrIdx="1">
    <p:extLst>
      <p:ext uri="{19B8F6BF-5375-455C-9EA6-DF929625EA0E}">
        <p15:presenceInfo xmlns:p15="http://schemas.microsoft.com/office/powerpoint/2012/main" userId="Egor A Davydov" providerId="None"/>
      </p:ext>
    </p:extLst>
  </p:cmAuthor>
  <p:cmAuthor id="9" name="Karina M Dibirova" initials="KMD" lastIdx="95" clrIdx="8">
    <p:extLst>
      <p:ext uri="{19B8F6BF-5375-455C-9EA6-DF929625EA0E}">
        <p15:presenceInfo xmlns:p15="http://schemas.microsoft.com/office/powerpoint/2012/main" userId="S::Karina.Dibirova@ru.ey.com::4de76da8-9f0a-4f64-98f6-2f6ce9b497d6" providerId="AD"/>
      </p:ext>
    </p:extLst>
  </p:cmAuthor>
  <p:cmAuthor id="3" name="Kirill Sobkevich" initials="KS" lastIdx="6" clrIdx="2">
    <p:extLst>
      <p:ext uri="{19B8F6BF-5375-455C-9EA6-DF929625EA0E}">
        <p15:presenceInfo xmlns:p15="http://schemas.microsoft.com/office/powerpoint/2012/main" userId="S::Kirill.Sobkevich@parthenon.ey.com::b62363e4-155b-4a4b-9a2b-3ea4bbf85a99" providerId="AD"/>
      </p:ext>
    </p:extLst>
  </p:cmAuthor>
  <p:cmAuthor id="10" name="Dmitriy S Kanaychev" initials="DSK" lastIdx="24" clrIdx="9">
    <p:extLst>
      <p:ext uri="{19B8F6BF-5375-455C-9EA6-DF929625EA0E}">
        <p15:presenceInfo xmlns:p15="http://schemas.microsoft.com/office/powerpoint/2012/main" userId="S::Dmitriy.Kanaychev@ru.ey.com::67579778-5d5c-475c-b641-c0ebcd1c2946" providerId="AD"/>
      </p:ext>
    </p:extLst>
  </p:cmAuthor>
  <p:cmAuthor id="4" name="Anton S Kozel" initials="ASK" lastIdx="42" clrIdx="3">
    <p:extLst>
      <p:ext uri="{19B8F6BF-5375-455C-9EA6-DF929625EA0E}">
        <p15:presenceInfo xmlns:p15="http://schemas.microsoft.com/office/powerpoint/2012/main" userId="S::Anton.Kozel@by.ey.com::2ceebc44-9371-46df-a490-ef86e38e68d3" providerId="AD"/>
      </p:ext>
    </p:extLst>
  </p:cmAuthor>
  <p:cmAuthor id="5" name="Pavel V Frantsishko" initials="PVF" lastIdx="2" clrIdx="4">
    <p:extLst>
      <p:ext uri="{19B8F6BF-5375-455C-9EA6-DF929625EA0E}">
        <p15:presenceInfo xmlns:p15="http://schemas.microsoft.com/office/powerpoint/2012/main" userId="S::Pavel.Frantsishko@parthenon.ey.com::9b92cf82-bda1-4190-bb89-d53d3de6bf57" providerId="AD"/>
      </p:ext>
    </p:extLst>
  </p:cmAuthor>
  <p:cmAuthor id="6" name="Oleg V Petrov" initials="OVP" lastIdx="2" clrIdx="5">
    <p:extLst>
      <p:ext uri="{19B8F6BF-5375-455C-9EA6-DF929625EA0E}">
        <p15:presenceInfo xmlns:p15="http://schemas.microsoft.com/office/powerpoint/2012/main" userId="S::Oleg.Petrov@parthenon.ey.com::2845ae7c-0152-49ca-8f80-264c5e4d8a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DC6900"/>
    <a:srgbClr val="EA5616"/>
    <a:srgbClr val="C0EDEB"/>
    <a:srgbClr val="188CE5"/>
    <a:srgbClr val="7E40E9"/>
    <a:srgbClr val="DF7718"/>
    <a:srgbClr val="BB2740"/>
    <a:srgbClr val="005EB8"/>
    <a:srgbClr val="F7B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456" autoAdjust="0"/>
    <p:restoredTop sz="93957" autoAdjust="0"/>
  </p:normalViewPr>
  <p:slideViewPr>
    <p:cSldViewPr snapToGrid="0">
      <p:cViewPr varScale="1">
        <p:scale>
          <a:sx n="85" d="100"/>
          <a:sy n="85" d="100"/>
        </p:scale>
        <p:origin x="504" y="53"/>
      </p:cViewPr>
      <p:guideLst>
        <p:guide pos="3792"/>
        <p:guide pos="5910"/>
        <p:guide orient="horz" pos="981"/>
      </p:guideLst>
    </p:cSldViewPr>
  </p:slideViewPr>
  <p:outlineViewPr>
    <p:cViewPr>
      <p:scale>
        <a:sx n="33" d="100"/>
        <a:sy n="33" d="100"/>
      </p:scale>
      <p:origin x="0" y="-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6" d="100"/>
        <a:sy n="166" d="100"/>
      </p:scale>
      <p:origin x="0" y="-494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72393" cy="499284"/>
          </a:xfrm>
          <a:prstGeom prst="rect">
            <a:avLst/>
          </a:prstGeom>
        </p:spPr>
        <p:txBody>
          <a:bodyPr vert="horz" lIns="92528" tIns="46268" rIns="92528" bIns="462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3991" y="0"/>
            <a:ext cx="2972392" cy="499284"/>
          </a:xfrm>
          <a:prstGeom prst="rect">
            <a:avLst/>
          </a:prstGeom>
        </p:spPr>
        <p:txBody>
          <a:bodyPr vert="horz" lIns="92528" tIns="46268" rIns="92528" bIns="46268" rtlCol="0"/>
          <a:lstStyle>
            <a:lvl1pPr algn="r">
              <a:defRPr sz="1200"/>
            </a:lvl1pPr>
          </a:lstStyle>
          <a:p>
            <a:fld id="{C533D013-DEC1-4A93-A3A5-FD76689DE4B3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446404"/>
            <a:ext cx="2972393" cy="499284"/>
          </a:xfrm>
          <a:prstGeom prst="rect">
            <a:avLst/>
          </a:prstGeom>
        </p:spPr>
        <p:txBody>
          <a:bodyPr vert="horz" lIns="92528" tIns="46268" rIns="92528" bIns="462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3991" y="9446404"/>
            <a:ext cx="2972392" cy="499284"/>
          </a:xfrm>
          <a:prstGeom prst="rect">
            <a:avLst/>
          </a:prstGeom>
        </p:spPr>
        <p:txBody>
          <a:bodyPr vert="horz" lIns="92528" tIns="46268" rIns="92528" bIns="46268" rtlCol="0" anchor="b"/>
          <a:lstStyle>
            <a:lvl1pPr algn="r">
              <a:defRPr sz="1200"/>
            </a:lvl1pPr>
          </a:lstStyle>
          <a:p>
            <a:fld id="{82FC2A96-9A00-4A48-80AC-A36189E37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51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71801" cy="499011"/>
          </a:xfrm>
          <a:prstGeom prst="rect">
            <a:avLst/>
          </a:prstGeom>
        </p:spPr>
        <p:txBody>
          <a:bodyPr vert="horz" lIns="92528" tIns="46268" rIns="92528" bIns="462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2" y="4"/>
            <a:ext cx="2971801" cy="499011"/>
          </a:xfrm>
          <a:prstGeom prst="rect">
            <a:avLst/>
          </a:prstGeom>
        </p:spPr>
        <p:txBody>
          <a:bodyPr vert="horz" lIns="92528" tIns="46268" rIns="92528" bIns="46268" rtlCol="0"/>
          <a:lstStyle>
            <a:lvl1pPr algn="r">
              <a:defRPr sz="1200"/>
            </a:lvl1pPr>
          </a:lstStyle>
          <a:p>
            <a:fld id="{F371682F-52B3-4A93-BB0C-351FE3650634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1243013"/>
            <a:ext cx="48514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28" tIns="46268" rIns="92528" bIns="462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86366"/>
            <a:ext cx="5486400" cy="3916115"/>
          </a:xfrm>
          <a:prstGeom prst="rect">
            <a:avLst/>
          </a:prstGeom>
        </p:spPr>
        <p:txBody>
          <a:bodyPr vert="horz" lIns="92528" tIns="46268" rIns="92528" bIns="462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82"/>
            <a:ext cx="2971801" cy="499010"/>
          </a:xfrm>
          <a:prstGeom prst="rect">
            <a:avLst/>
          </a:prstGeom>
        </p:spPr>
        <p:txBody>
          <a:bodyPr vert="horz" lIns="92528" tIns="46268" rIns="92528" bIns="462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2" y="9446682"/>
            <a:ext cx="2971801" cy="499010"/>
          </a:xfrm>
          <a:prstGeom prst="rect">
            <a:avLst/>
          </a:prstGeom>
        </p:spPr>
        <p:txBody>
          <a:bodyPr vert="horz" lIns="92528" tIns="46268" rIns="92528" bIns="46268" rtlCol="0" anchor="b"/>
          <a:lstStyle>
            <a:lvl1pPr algn="r">
              <a:defRPr sz="1200"/>
            </a:lvl1pPr>
          </a:lstStyle>
          <a:p>
            <a:fld id="{D7F368A9-F0C9-4BEA-A1AA-00734D46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48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" name="Google Shape;12492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90563" y="739775"/>
            <a:ext cx="5337175" cy="3695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93" name="Google Shape;12493;p68:notes"/>
          <p:cNvSpPr txBox="1">
            <a:spLocks noGrp="1"/>
          </p:cNvSpPr>
          <p:nvPr>
            <p:ph type="body" idx="1"/>
          </p:nvPr>
        </p:nvSpPr>
        <p:spPr>
          <a:xfrm>
            <a:off x="671830" y="4681221"/>
            <a:ext cx="537464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50" tIns="45225" rIns="90450" bIns="452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4" name="Google Shape;12494;p68:notes"/>
          <p:cNvSpPr txBox="1">
            <a:spLocks noGrp="1"/>
          </p:cNvSpPr>
          <p:nvPr>
            <p:ph type="sldNum" idx="12"/>
          </p:nvPr>
        </p:nvSpPr>
        <p:spPr>
          <a:xfrm>
            <a:off x="3805483" y="9360730"/>
            <a:ext cx="2911263" cy="49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50" tIns="45225" rIns="90450" bIns="45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8211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833438" y="1714500"/>
            <a:ext cx="8231188" cy="46307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1345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833438" y="1714500"/>
            <a:ext cx="8231188" cy="46307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830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833438" y="1714500"/>
            <a:ext cx="8231188" cy="46307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403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w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3.xml"/><Relationship Id="rId7" Type="http://schemas.openxmlformats.org/officeDocument/2006/relationships/image" Target="../media/image18.emf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9.jpeg"/><Relationship Id="rId4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3.wmf"/><Relationship Id="rId2" Type="http://schemas.openxmlformats.org/officeDocument/2006/relationships/tags" Target="../tags/tag1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.w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20.bin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3.wmf"/><Relationship Id="rId2" Type="http://schemas.openxmlformats.org/officeDocument/2006/relationships/tags" Target="../tags/tag28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.w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.bin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3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29.bin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3.wmf"/><Relationship Id="rId2" Type="http://schemas.openxmlformats.org/officeDocument/2006/relationships/tags" Target="../tags/tag38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.w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31.bin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9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2.bin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0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1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4.bin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5.bin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3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4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7.bin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24.png"/><Relationship Id="rId2" Type="http://schemas.openxmlformats.org/officeDocument/2006/relationships/tags" Target="../tags/tag47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39.bin"/><Relationship Id="rId4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093852" y="777252"/>
            <a:ext cx="7318574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45578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397251" y="2240280"/>
            <a:ext cx="673608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397252" y="3220754"/>
            <a:ext cx="673608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40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3550132" y="457208"/>
            <a:ext cx="5864352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45578"/>
            <a:endParaRPr lang="en-GB" sz="2053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853535" y="1677507"/>
            <a:ext cx="5309616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853535" y="2685128"/>
            <a:ext cx="5309616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89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6587003"/>
              </p:ext>
            </p:extLst>
          </p:nvPr>
        </p:nvGraphicFramePr>
        <p:xfrm>
          <a:off x="1473" y="1449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49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5" y="777252"/>
            <a:ext cx="7315994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960882" y="3258529"/>
            <a:ext cx="643871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960882" y="2288083"/>
            <a:ext cx="6438718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5894782"/>
            <a:ext cx="4498975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46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4" y="457200"/>
            <a:ext cx="5864489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60883" y="1799130"/>
            <a:ext cx="5029982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60883" y="2769576"/>
            <a:ext cx="5029982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5894782"/>
            <a:ext cx="4498975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6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7646971"/>
              </p:ext>
            </p:extLst>
          </p:nvPr>
        </p:nvGraphicFramePr>
        <p:xfrm>
          <a:off x="1473" y="1449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49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6"/>
            <a:ext cx="89154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36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6"/>
            <a:ext cx="89154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9E359BDC-0764-4EDD-9E69-5519304DA6B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05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6"/>
            <a:ext cx="89154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56630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71325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6988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42651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FECD5B40-00AE-470D-ACB1-0718E34E76A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76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42487333"/>
              </p:ext>
            </p:extLst>
          </p:nvPr>
        </p:nvGraphicFramePr>
        <p:xfrm>
          <a:off x="1473" y="1449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49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BF36230E-F2AD-44B0-B6A1-AE47300EF05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90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00755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1" y="1426472"/>
            <a:ext cx="4375150" cy="469811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426472"/>
            <a:ext cx="4375150" cy="469811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13152B97-0B59-421F-A378-E90622C2BB3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32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495302" y="2121127"/>
            <a:ext cx="4379700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5038802" y="2121127"/>
            <a:ext cx="4379700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95302" y="1426464"/>
            <a:ext cx="43797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8802" y="1426464"/>
            <a:ext cx="43797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2CEE65F2-C557-460C-A14A-19F38A2FC19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821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3582" y="1024134"/>
            <a:ext cx="89154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1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552489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95300" y="201168"/>
            <a:ext cx="89154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95300" y="1042418"/>
            <a:ext cx="89154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45578"/>
            <a:endParaRPr lang="en-GB" sz="205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19276" y="6496184"/>
            <a:ext cx="1287780" cy="201168"/>
          </a:xfrm>
          <a:prstGeom prst="rect">
            <a:avLst/>
          </a:prstGeom>
        </p:spPr>
        <p:txBody>
          <a:bodyPr/>
          <a:lstStyle/>
          <a:p>
            <a:pPr defTabSz="945578"/>
            <a:r>
              <a:rPr lang="en-US" sz="1862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3439512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95300" y="201168"/>
            <a:ext cx="89154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95300" y="1042418"/>
            <a:ext cx="89154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45578"/>
            <a:endParaRPr lang="en-GB" sz="205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19276" y="6496184"/>
            <a:ext cx="1287780" cy="201168"/>
          </a:xfrm>
          <a:prstGeom prst="rect">
            <a:avLst/>
          </a:prstGeom>
        </p:spPr>
        <p:txBody>
          <a:bodyPr/>
          <a:lstStyle/>
          <a:p>
            <a:pPr defTabSz="945578"/>
            <a:r>
              <a:rPr lang="en-US" sz="1862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643143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9906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279344" y="1184"/>
            <a:ext cx="4688138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4395" tIns="42198" rIns="84395" bIns="42198" numCol="1" anchor="t" anchorCtr="0" compatLnSpc="1">
            <a:prstTxWarp prst="textNoShape">
              <a:avLst/>
            </a:prstTxWarp>
          </a:bodyPr>
          <a:lstStyle/>
          <a:p>
            <a:pPr defTabSz="884045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54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495307" y="480368"/>
            <a:ext cx="4304080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5501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93581" y="6243638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45578"/>
            <a:endParaRPr lang="en-US" sz="205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803221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3580" y="719139"/>
            <a:ext cx="3798600" cy="5210062"/>
          </a:xfrm>
          <a:prstGeom prst="rect">
            <a:avLst/>
          </a:prstGeom>
        </p:spPr>
        <p:txBody>
          <a:bodyPr/>
          <a:lstStyle>
            <a:lvl1pPr marL="0" indent="0" algn="l" defTabSz="995401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401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21" indent="-176221" algn="l" defTabSz="995401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401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99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20" indent="-188920" algn="l" defTabSz="995401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99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780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38972344"/>
              </p:ext>
            </p:extLst>
          </p:nvPr>
        </p:nvGraphicFramePr>
        <p:xfrm>
          <a:off x="1473" y="1449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49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8310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63329140"/>
              </p:ext>
            </p:extLst>
          </p:nvPr>
        </p:nvGraphicFramePr>
        <p:xfrm>
          <a:off x="1473" y="1449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49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0" y="0"/>
            <a:ext cx="9903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882648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31228695"/>
              </p:ext>
            </p:extLst>
          </p:nvPr>
        </p:nvGraphicFramePr>
        <p:xfrm>
          <a:off x="1473" y="1449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49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9720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9912096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477572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1513923"/>
              </p:ext>
            </p:extLst>
          </p:nvPr>
        </p:nvGraphicFramePr>
        <p:xfrm>
          <a:off x="1473" y="1449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49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39554" y="0"/>
            <a:ext cx="9907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17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354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: One">
  <p:cSld name="Content: On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72"/>
          <p:cNvSpPr txBox="1">
            <a:spLocks noGrp="1"/>
          </p:cNvSpPr>
          <p:nvPr>
            <p:ph type="title"/>
          </p:nvPr>
        </p:nvSpPr>
        <p:spPr>
          <a:xfrm>
            <a:off x="525319" y="1008530"/>
            <a:ext cx="8855364" cy="80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72"/>
          <p:cNvSpPr txBox="1">
            <a:spLocks noGrp="1"/>
          </p:cNvSpPr>
          <p:nvPr>
            <p:ph type="body" idx="1"/>
          </p:nvPr>
        </p:nvSpPr>
        <p:spPr>
          <a:xfrm>
            <a:off x="525318" y="1949825"/>
            <a:ext cx="8855364" cy="389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680" lvl="0" indent="-2073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829361" lvl="1" indent="-311010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800"/>
              <a:buChar char="•"/>
              <a:defRPr/>
            </a:lvl2pPr>
            <a:lvl3pPr marL="1244041" lvl="2" indent="-311010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800"/>
              <a:buChar char="-"/>
              <a:defRPr/>
            </a:lvl3pPr>
            <a:lvl4pPr marL="1658722" lvl="3" indent="-311010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800"/>
              <a:buChar char="◦"/>
              <a:defRPr/>
            </a:lvl4pPr>
            <a:lvl5pPr marL="2073402" lvl="4" indent="-270694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100"/>
              <a:buChar char="›"/>
              <a:defRPr/>
            </a:lvl5pPr>
            <a:lvl6pPr marL="2488082" lvl="5" indent="-270694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100"/>
              <a:buAutoNum type="arabicPeriod"/>
              <a:defRPr/>
            </a:lvl6pPr>
            <a:lvl7pPr marL="2902763" lvl="6" indent="-270694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  <a:defRPr/>
            </a:lvl7pPr>
            <a:lvl8pPr marL="3317443" lvl="7" indent="-270694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  <a:defRPr/>
            </a:lvl8pPr>
            <a:lvl9pPr marL="3732124" lvl="8" indent="-207340" algn="l">
              <a:lnSpc>
                <a:spcPct val="100000"/>
              </a:lnSpc>
              <a:spcBef>
                <a:spcPts val="543"/>
              </a:spcBef>
              <a:spcAft>
                <a:spcPts val="543"/>
              </a:spcAft>
              <a:buClr>
                <a:schemeClr val="dk2"/>
              </a:buClr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6" name="Google Shape;16;p472"/>
          <p:cNvCxnSpPr/>
          <p:nvPr/>
        </p:nvCxnSpPr>
        <p:spPr>
          <a:xfrm rot="10800000" flipH="1">
            <a:off x="375228" y="941399"/>
            <a:ext cx="9005387" cy="153191"/>
          </a:xfrm>
          <a:prstGeom prst="bentConnector3">
            <a:avLst>
              <a:gd name="adj1" fmla="val 0"/>
            </a:avLst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472"/>
          <p:cNvSpPr txBox="1">
            <a:spLocks noGrp="1"/>
          </p:cNvSpPr>
          <p:nvPr>
            <p:ph type="sldNum" idx="12"/>
          </p:nvPr>
        </p:nvSpPr>
        <p:spPr>
          <a:xfrm>
            <a:off x="7729683" y="6387354"/>
            <a:ext cx="1651000" cy="134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Google Shape;18;p472"/>
          <p:cNvSpPr txBox="1"/>
          <p:nvPr/>
        </p:nvSpPr>
        <p:spPr>
          <a:xfrm>
            <a:off x="525319" y="6387354"/>
            <a:ext cx="2851727" cy="134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PwC  |  July 2014</a:t>
            </a:r>
            <a:endParaRPr sz="90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40392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710" y="179388"/>
            <a:ext cx="8917119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0587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3581" y="1412881"/>
            <a:ext cx="4375150" cy="4519613"/>
          </a:xfrm>
        </p:spPr>
        <p:txBody>
          <a:bodyPr/>
          <a:lstStyle>
            <a:lvl1pPr>
              <a:defRPr sz="2741"/>
            </a:lvl1pPr>
            <a:lvl2pPr>
              <a:defRPr sz="2350"/>
            </a:lvl2pPr>
            <a:lvl3pPr>
              <a:defRPr sz="1959"/>
            </a:lvl3pPr>
            <a:lvl4pPr>
              <a:defRPr sz="1763"/>
            </a:lvl4pPr>
            <a:lvl5pPr>
              <a:defRPr sz="1763"/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3840" y="1412881"/>
            <a:ext cx="4376869" cy="4519613"/>
          </a:xfrm>
        </p:spPr>
        <p:txBody>
          <a:bodyPr/>
          <a:lstStyle>
            <a:lvl1pPr>
              <a:defRPr sz="2741"/>
            </a:lvl1pPr>
            <a:lvl2pPr>
              <a:defRPr sz="2350"/>
            </a:lvl2pPr>
            <a:lvl3pPr>
              <a:defRPr sz="1959"/>
            </a:lvl3pPr>
            <a:lvl4pPr>
              <a:defRPr sz="1763"/>
            </a:lvl4pPr>
            <a:lvl5pPr>
              <a:defRPr sz="1763"/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9485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4"/>
            <a:ext cx="4376870" cy="639762"/>
          </a:xfrm>
        </p:spPr>
        <p:txBody>
          <a:bodyPr anchor="b"/>
          <a:lstStyle>
            <a:lvl1pPr marL="0" indent="0">
              <a:buNone/>
              <a:defRPr sz="2350" b="1"/>
            </a:lvl1pPr>
            <a:lvl2pPr marL="447682" indent="0">
              <a:buNone/>
              <a:defRPr sz="1959" b="1"/>
            </a:lvl2pPr>
            <a:lvl3pPr marL="895364" indent="0">
              <a:buNone/>
              <a:defRPr sz="1763" b="1"/>
            </a:lvl3pPr>
            <a:lvl4pPr marL="1343045" indent="0">
              <a:buNone/>
              <a:defRPr sz="1567" b="1"/>
            </a:lvl4pPr>
            <a:lvl5pPr marL="1790728" indent="0">
              <a:buNone/>
              <a:defRPr sz="1567" b="1"/>
            </a:lvl5pPr>
            <a:lvl6pPr marL="2238409" indent="0">
              <a:buNone/>
              <a:defRPr sz="1567" b="1"/>
            </a:lvl6pPr>
            <a:lvl7pPr marL="2686092" indent="0">
              <a:buNone/>
              <a:defRPr sz="1567" b="1"/>
            </a:lvl7pPr>
            <a:lvl8pPr marL="3133772" indent="0">
              <a:buNone/>
              <a:defRPr sz="1567" b="1"/>
            </a:lvl8pPr>
            <a:lvl9pPr marL="3581454" indent="0">
              <a:buNone/>
              <a:defRPr sz="15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6"/>
            <a:ext cx="4376870" cy="3951288"/>
          </a:xfrm>
        </p:spPr>
        <p:txBody>
          <a:bodyPr/>
          <a:lstStyle>
            <a:lvl1pPr>
              <a:defRPr sz="2350"/>
            </a:lvl1pPr>
            <a:lvl2pPr>
              <a:defRPr sz="1959"/>
            </a:lvl2pPr>
            <a:lvl3pPr>
              <a:defRPr sz="1763"/>
            </a:lvl3pPr>
            <a:lvl4pPr>
              <a:defRPr sz="1567"/>
            </a:lvl4pPr>
            <a:lvl5pPr>
              <a:defRPr sz="1567"/>
            </a:lvl5pPr>
            <a:lvl6pPr>
              <a:defRPr sz="1567"/>
            </a:lvl6pPr>
            <a:lvl7pPr>
              <a:defRPr sz="1567"/>
            </a:lvl7pPr>
            <a:lvl8pPr>
              <a:defRPr sz="1567"/>
            </a:lvl8pPr>
            <a:lvl9pPr>
              <a:defRPr sz="15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6" y="1535114"/>
            <a:ext cx="4378590" cy="639762"/>
          </a:xfrm>
        </p:spPr>
        <p:txBody>
          <a:bodyPr anchor="b"/>
          <a:lstStyle>
            <a:lvl1pPr marL="0" indent="0">
              <a:buNone/>
              <a:defRPr sz="2350" b="1"/>
            </a:lvl1pPr>
            <a:lvl2pPr marL="447682" indent="0">
              <a:buNone/>
              <a:defRPr sz="1959" b="1"/>
            </a:lvl2pPr>
            <a:lvl3pPr marL="895364" indent="0">
              <a:buNone/>
              <a:defRPr sz="1763" b="1"/>
            </a:lvl3pPr>
            <a:lvl4pPr marL="1343045" indent="0">
              <a:buNone/>
              <a:defRPr sz="1567" b="1"/>
            </a:lvl4pPr>
            <a:lvl5pPr marL="1790728" indent="0">
              <a:buNone/>
              <a:defRPr sz="1567" b="1"/>
            </a:lvl5pPr>
            <a:lvl6pPr marL="2238409" indent="0">
              <a:buNone/>
              <a:defRPr sz="1567" b="1"/>
            </a:lvl6pPr>
            <a:lvl7pPr marL="2686092" indent="0">
              <a:buNone/>
              <a:defRPr sz="1567" b="1"/>
            </a:lvl7pPr>
            <a:lvl8pPr marL="3133772" indent="0">
              <a:buNone/>
              <a:defRPr sz="1567" b="1"/>
            </a:lvl8pPr>
            <a:lvl9pPr marL="3581454" indent="0">
              <a:buNone/>
              <a:defRPr sz="15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6" y="2174876"/>
            <a:ext cx="4378590" cy="3951288"/>
          </a:xfrm>
        </p:spPr>
        <p:txBody>
          <a:bodyPr/>
          <a:lstStyle>
            <a:lvl1pPr>
              <a:defRPr sz="2350"/>
            </a:lvl1pPr>
            <a:lvl2pPr>
              <a:defRPr sz="1959"/>
            </a:lvl2pPr>
            <a:lvl3pPr>
              <a:defRPr sz="1763"/>
            </a:lvl3pPr>
            <a:lvl4pPr>
              <a:defRPr sz="1567"/>
            </a:lvl4pPr>
            <a:lvl5pPr>
              <a:defRPr sz="1567"/>
            </a:lvl5pPr>
            <a:lvl6pPr>
              <a:defRPr sz="1567"/>
            </a:lvl6pPr>
            <a:lvl7pPr>
              <a:defRPr sz="1567"/>
            </a:lvl7pPr>
            <a:lvl8pPr>
              <a:defRPr sz="1567"/>
            </a:lvl8pPr>
            <a:lvl9pPr>
              <a:defRPr sz="15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67394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85428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9779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9906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279344" y="1182"/>
            <a:ext cx="4688138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9524" tIns="44762" rIns="89524" bIns="44762" numCol="1" anchor="t" anchorCtr="0" compatLnSpc="1">
            <a:prstTxWarp prst="textNoShape">
              <a:avLst/>
            </a:prstTxWarp>
          </a:bodyPr>
          <a:lstStyle/>
          <a:p>
            <a:pPr defTabSz="9377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86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495306" y="201600"/>
            <a:ext cx="430408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46653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710" y="179388"/>
            <a:ext cx="8917119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3586" y="1412881"/>
            <a:ext cx="8917119" cy="45196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741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710" y="179388"/>
            <a:ext cx="8917119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3581" y="1412881"/>
            <a:ext cx="43751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33840" y="1412881"/>
            <a:ext cx="4376869" cy="45196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60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6" y="200035"/>
            <a:ext cx="9235441" cy="7905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35280" y="1343032"/>
            <a:ext cx="1874520" cy="4905375"/>
          </a:xfrm>
        </p:spPr>
        <p:txBody>
          <a:bodyPr tIns="45720"/>
          <a:lstStyle>
            <a:lvl1pPr marL="0" indent="0" algn="l">
              <a:spcBef>
                <a:spcPts val="1175"/>
              </a:spcBef>
              <a:buNone/>
              <a:defRPr sz="979" b="1"/>
            </a:lvl1pPr>
            <a:lvl2pPr marL="335761" indent="-167881">
              <a:defRPr sz="979" b="1"/>
            </a:lvl2pPr>
            <a:lvl3pPr marL="503642" indent="-167881">
              <a:defRPr sz="979" b="1"/>
            </a:lvl3pPr>
            <a:lvl4pPr marL="727484" indent="-167881">
              <a:defRPr sz="979" b="1"/>
            </a:lvl4pPr>
            <a:lvl5pPr marL="895364" indent="-167881">
              <a:defRPr sz="979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3462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7634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1" y="0"/>
            <a:ext cx="9903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376438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:\TAS\CFS\CFS\GCF\Proposals FY 2014\RCP\Obuv Rossii\pics\14H02584_RF.jpg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4890"/>
            <a:ext cx="9902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658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3041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 descr="12H00070"/>
          <p:cNvSpPr>
            <a:spLocks/>
          </p:cNvSpPr>
          <p:nvPr userDrawn="1"/>
        </p:nvSpPr>
        <p:spPr bwMode="auto">
          <a:xfrm flipH="1">
            <a:off x="-15552" y="0"/>
            <a:ext cx="9946732" cy="6858000"/>
          </a:xfrm>
          <a:custGeom>
            <a:avLst/>
            <a:gdLst>
              <a:gd name="T0" fmla="*/ 2147483647 w 2386"/>
              <a:gd name="T1" fmla="*/ 2147483647 h 4764"/>
              <a:gd name="T2" fmla="*/ 2147483647 w 2386"/>
              <a:gd name="T3" fmla="*/ 0 h 4764"/>
              <a:gd name="T4" fmla="*/ 1763853858 w 2386"/>
              <a:gd name="T5" fmla="*/ 0 h 4764"/>
              <a:gd name="T6" fmla="*/ 0 w 2386"/>
              <a:gd name="T7" fmla="*/ 2147483647 h 4764"/>
              <a:gd name="T8" fmla="*/ 2147483647 w 2386"/>
              <a:gd name="T9" fmla="*/ 2147483647 h 47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6"/>
              <a:gd name="T16" fmla="*/ 0 h 4764"/>
              <a:gd name="T17" fmla="*/ 2386 w 2386"/>
              <a:gd name="T18" fmla="*/ 4764 h 4764"/>
              <a:gd name="connsiteX0" fmla="*/ 9983 w 10000"/>
              <a:gd name="connsiteY0" fmla="*/ 9996 h 10000"/>
              <a:gd name="connsiteX1" fmla="*/ 10000 w 10000"/>
              <a:gd name="connsiteY1" fmla="*/ 0 h 10000"/>
              <a:gd name="connsiteX2" fmla="*/ 3023 w 10000"/>
              <a:gd name="connsiteY2" fmla="*/ 0 h 10000"/>
              <a:gd name="connsiteX3" fmla="*/ 0 w 10000"/>
              <a:gd name="connsiteY3" fmla="*/ 10000 h 10000"/>
              <a:gd name="connsiteX4" fmla="*/ 9983 w 10000"/>
              <a:gd name="connsiteY4" fmla="*/ 9996 h 10000"/>
              <a:gd name="connsiteX0" fmla="*/ 9983 w 10000"/>
              <a:gd name="connsiteY0" fmla="*/ 9996 h 10000"/>
              <a:gd name="connsiteX1" fmla="*/ 10000 w 10000"/>
              <a:gd name="connsiteY1" fmla="*/ 0 h 10000"/>
              <a:gd name="connsiteX2" fmla="*/ 2288 w 10000"/>
              <a:gd name="connsiteY2" fmla="*/ 0 h 10000"/>
              <a:gd name="connsiteX3" fmla="*/ 0 w 10000"/>
              <a:gd name="connsiteY3" fmla="*/ 10000 h 10000"/>
              <a:gd name="connsiteX4" fmla="*/ 9983 w 10000"/>
              <a:gd name="connsiteY4" fmla="*/ 9996 h 10000"/>
              <a:gd name="connsiteX0" fmla="*/ 9983 w 10000"/>
              <a:gd name="connsiteY0" fmla="*/ 9996 h 10000"/>
              <a:gd name="connsiteX1" fmla="*/ 10000 w 10000"/>
              <a:gd name="connsiteY1" fmla="*/ 0 h 10000"/>
              <a:gd name="connsiteX2" fmla="*/ 74 w 10000"/>
              <a:gd name="connsiteY2" fmla="*/ 0 h 10000"/>
              <a:gd name="connsiteX3" fmla="*/ 0 w 10000"/>
              <a:gd name="connsiteY3" fmla="*/ 10000 h 10000"/>
              <a:gd name="connsiteX4" fmla="*/ 9983 w 10000"/>
              <a:gd name="connsiteY4" fmla="*/ 9996 h 10000"/>
              <a:gd name="connsiteX0" fmla="*/ 9983 w 10000"/>
              <a:gd name="connsiteY0" fmla="*/ 9996 h 10000"/>
              <a:gd name="connsiteX1" fmla="*/ 10000 w 10000"/>
              <a:gd name="connsiteY1" fmla="*/ 0 h 10000"/>
              <a:gd name="connsiteX2" fmla="*/ 20 w 10000"/>
              <a:gd name="connsiteY2" fmla="*/ 16 h 10000"/>
              <a:gd name="connsiteX3" fmla="*/ 0 w 10000"/>
              <a:gd name="connsiteY3" fmla="*/ 10000 h 10000"/>
              <a:gd name="connsiteX4" fmla="*/ 9983 w 10000"/>
              <a:gd name="connsiteY4" fmla="*/ 9996 h 10000"/>
              <a:gd name="connsiteX0" fmla="*/ 10001 w 10018"/>
              <a:gd name="connsiteY0" fmla="*/ 9996 h 10000"/>
              <a:gd name="connsiteX1" fmla="*/ 10018 w 10018"/>
              <a:gd name="connsiteY1" fmla="*/ 0 h 10000"/>
              <a:gd name="connsiteX2" fmla="*/ 5 w 10018"/>
              <a:gd name="connsiteY2" fmla="*/ 16 h 10000"/>
              <a:gd name="connsiteX3" fmla="*/ 18 w 10018"/>
              <a:gd name="connsiteY3" fmla="*/ 10000 h 10000"/>
              <a:gd name="connsiteX4" fmla="*/ 10001 w 10018"/>
              <a:gd name="connsiteY4" fmla="*/ 9996 h 10000"/>
              <a:gd name="connsiteX0" fmla="*/ 10001 w 10018"/>
              <a:gd name="connsiteY0" fmla="*/ 9996 h 10000"/>
              <a:gd name="connsiteX1" fmla="*/ 10018 w 10018"/>
              <a:gd name="connsiteY1" fmla="*/ 0 h 10000"/>
              <a:gd name="connsiteX2" fmla="*/ 5 w 10018"/>
              <a:gd name="connsiteY2" fmla="*/ 0 h 10000"/>
              <a:gd name="connsiteX3" fmla="*/ 18 w 10018"/>
              <a:gd name="connsiteY3" fmla="*/ 10000 h 10000"/>
              <a:gd name="connsiteX4" fmla="*/ 10001 w 10018"/>
              <a:gd name="connsiteY4" fmla="*/ 99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8" h="10000">
                <a:moveTo>
                  <a:pt x="10001" y="9996"/>
                </a:moveTo>
                <a:cubicBezTo>
                  <a:pt x="10007" y="6664"/>
                  <a:pt x="10012" y="3332"/>
                  <a:pt x="10018" y="0"/>
                </a:cubicBezTo>
                <a:lnTo>
                  <a:pt x="5" y="0"/>
                </a:lnTo>
                <a:cubicBezTo>
                  <a:pt x="-20" y="3333"/>
                  <a:pt x="43" y="6667"/>
                  <a:pt x="18" y="10000"/>
                </a:cubicBezTo>
                <a:lnTo>
                  <a:pt x="10001" y="9996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75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5626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ndow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1" y="1110"/>
            <a:ext cx="9903550" cy="685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48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:\TAS\CFS\CFS\GCF\Proposals FY 2014\RCP\Obuv Rossii\pics\14H03718_RF.jpg"/>
          <p:cNvPicPr>
            <a:picLocks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89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2821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ina.zakharova\Desktop\14H02591_R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9906000" cy="695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2518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9912096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418040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11893C-0AA0-4422-A271-9E195D0883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2"/>
          <a:stretch/>
        </p:blipFill>
        <p:spPr>
          <a:xfrm>
            <a:off x="0" y="-1"/>
            <a:ext cx="9906000" cy="6858001"/>
          </a:xfrm>
          <a:prstGeom prst="rect">
            <a:avLst/>
          </a:prstGeom>
        </p:spPr>
      </p:pic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3911875"/>
              </p:ext>
            </p:extLst>
          </p:nvPr>
        </p:nvGraphicFramePr>
        <p:xfrm>
          <a:off x="1476" y="1450"/>
          <a:ext cx="147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76" y="1450"/>
                        <a:ext cx="147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3"/>
            </p:custDataLst>
          </p:nvPr>
        </p:nvSpPr>
        <p:spPr>
          <a:xfrm>
            <a:off x="1" y="0"/>
            <a:ext cx="158750" cy="158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0" tIns="0" rIns="0" bIns="0" rtlCol="0" anchor="t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de-DE" sz="2842" b="1" i="0" baseline="0">
              <a:solidFill>
                <a:srgbClr val="000000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pic>
        <p:nvPicPr>
          <p:cNvPr id="11" name="Logo 2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0480" y="5340097"/>
            <a:ext cx="1011105" cy="1184190"/>
          </a:xfrm>
          <a:prstGeom prst="rect">
            <a:avLst/>
          </a:prstGeom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id="{C6AE356A-5D8E-469C-9614-A9D11B952759}"/>
              </a:ext>
            </a:extLst>
          </p:cNvPr>
          <p:cNvSpPr>
            <a:spLocks noChangeAspect="1"/>
          </p:cNvSpPr>
          <p:nvPr userDrawn="1"/>
        </p:nvSpPr>
        <p:spPr bwMode="gray">
          <a:xfrm rot="10800000">
            <a:off x="233546" y="1852112"/>
            <a:ext cx="3720612" cy="2812986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endParaRPr lang="en-GB" sz="1632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41740" y="2554920"/>
            <a:ext cx="3712418" cy="860400"/>
          </a:xfrm>
          <a:prstGeom prst="rect">
            <a:avLst/>
          </a:prstGeom>
        </p:spPr>
        <p:txBody>
          <a:bodyPr/>
          <a:lstStyle>
            <a:lvl1pPr>
              <a:defRPr sz="2842" b="1">
                <a:solidFill>
                  <a:schemeClr val="bg1"/>
                </a:solidFill>
                <a:latin typeface="+mj-lt"/>
                <a:cs typeface="Arial" pitchFamily="34" charset="0"/>
                <a:sym typeface="EYInterstate Light" panose="02000506000000020004" pitchFamily="2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241740" y="3678847"/>
            <a:ext cx="371241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777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  <a:sym typeface="EYInterstate Light" panose="02000506000000020004" pitchFamily="2" charset="0"/>
              </a:defRPr>
            </a:lvl1pPr>
            <a:lvl2pPr marL="0" indent="0" algn="l">
              <a:buNone/>
              <a:defRPr sz="1510">
                <a:solidFill>
                  <a:srgbClr val="404040"/>
                </a:solidFill>
              </a:defRPr>
            </a:lvl2pPr>
            <a:lvl3pPr marL="876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4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5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9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29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6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06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 des Untertitelmasters durch Klicken bearbeiten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7448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92" y="1597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2" y="1597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3"/>
            </p:custDataLst>
          </p:nvPr>
        </p:nvSpPr>
        <p:spPr>
          <a:xfrm>
            <a:off x="1" y="0"/>
            <a:ext cx="158750" cy="158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1959" b="1" i="0" baseline="0">
              <a:solidFill>
                <a:srgbClr val="000000"/>
              </a:solidFill>
              <a:latin typeface="EYInterstate" panose="02000503020000020004" pitchFamily="2" charset="0"/>
              <a:ea typeface="+mj-ea"/>
              <a:cs typeface="Arial" panose="020B0604020202020204" pitchFamily="34" charset="0"/>
              <a:sym typeface="EYInterstate" panose="02000503020000020004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98129" y="6432330"/>
            <a:ext cx="4477407" cy="346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3" baseline="0"/>
            </a:lvl1pPr>
            <a:lvl2pPr marL="354415" indent="0">
              <a:buNone/>
              <a:defRPr/>
            </a:lvl2pPr>
            <a:lvl3pPr marL="704166" indent="0">
              <a:buNone/>
              <a:defRPr/>
            </a:lvl3pPr>
            <a:lvl4pPr marL="1060135" indent="0">
              <a:buNone/>
              <a:defRPr/>
            </a:lvl4pPr>
            <a:lvl5pPr marL="1412996" indent="0">
              <a:buNone/>
              <a:defRPr/>
            </a:lvl5pPr>
          </a:lstStyle>
          <a:p>
            <a:pPr lvl="0"/>
            <a:endParaRPr lang="ru-RU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0113" y="6432330"/>
            <a:ext cx="3857297" cy="346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3" i="1" baseline="0">
                <a:solidFill>
                  <a:schemeClr val="accent5"/>
                </a:solidFill>
              </a:defRPr>
            </a:lvl1pPr>
            <a:lvl2pPr marL="354415" indent="0">
              <a:buNone/>
              <a:defRPr/>
            </a:lvl2pPr>
            <a:lvl3pPr marL="704166" indent="0">
              <a:buNone/>
              <a:defRPr/>
            </a:lvl3pPr>
            <a:lvl4pPr marL="1060135" indent="0">
              <a:buNone/>
              <a:defRPr/>
            </a:lvl4pPr>
            <a:lvl5pPr marL="1412996" indent="0">
              <a:buNone/>
              <a:defRPr/>
            </a:lvl5pPr>
          </a:lstStyle>
          <a:p>
            <a:pPr lvl="0"/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4569" y="274320"/>
            <a:ext cx="9347876" cy="681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EYInterstate Light"/>
              </a:rPr>
              <a:t>Click to edit Master title style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283808" y="1052511"/>
            <a:ext cx="9342000" cy="0"/>
          </a:xfrm>
          <a:prstGeom prst="line">
            <a:avLst/>
          </a:prstGeom>
          <a:noFill/>
          <a:ln w="19050">
            <a:solidFill>
              <a:srgbClr val="FFD2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763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68845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093852" y="777253"/>
            <a:ext cx="7318574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397251" y="2240280"/>
            <a:ext cx="673608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397252" y="3220754"/>
            <a:ext cx="673608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2894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3550132" y="457208"/>
            <a:ext cx="5864352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853535" y="1677507"/>
            <a:ext cx="5309616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853535" y="2685128"/>
            <a:ext cx="5309616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1828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78861344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6" y="777253"/>
            <a:ext cx="7315994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960883" y="3258529"/>
            <a:ext cx="643871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960883" y="2288083"/>
            <a:ext cx="6438718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5894783"/>
            <a:ext cx="4498975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486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5" y="457200"/>
            <a:ext cx="5864489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60883" y="1799130"/>
            <a:ext cx="5029982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60883" y="2769576"/>
            <a:ext cx="5029982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5894783"/>
            <a:ext cx="4498975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719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6692" y="777600"/>
            <a:ext cx="5984689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56692" y="1753200"/>
            <a:ext cx="5984689" cy="968400"/>
          </a:xfrm>
        </p:spPr>
        <p:txBody>
          <a:bodyPr/>
          <a:lstStyle>
            <a:lvl1pPr marL="0" indent="0" algn="l">
              <a:buNone/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chemeClr val="bg1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age1image64447008.png" descr="page1image64447008.png">
            <a:extLst>
              <a:ext uri="{FF2B5EF4-FFF2-40B4-BE49-F238E27FC236}">
                <a16:creationId xmlns:a16="http://schemas.microsoft.com/office/drawing/2014/main" id="{D30B2F2E-CBAC-40EA-BB1C-50333DDD99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770"/>
          <a:stretch/>
        </p:blipFill>
        <p:spPr>
          <a:xfrm>
            <a:off x="1" y="600309"/>
            <a:ext cx="9906000" cy="547708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13656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41517543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7"/>
            <a:ext cx="89154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350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7"/>
            <a:ext cx="89154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26977772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7"/>
            <a:ext cx="89154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8022573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22864141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8340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25299474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2" y="1426472"/>
            <a:ext cx="437515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426472"/>
            <a:ext cx="437515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6748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495302" y="2121127"/>
            <a:ext cx="43797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5038802" y="2121127"/>
            <a:ext cx="43797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95302" y="1426464"/>
            <a:ext cx="43797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8802" y="1426464"/>
            <a:ext cx="43797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3871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3582" y="1024135"/>
            <a:ext cx="89154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7545641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95300" y="201168"/>
            <a:ext cx="89154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95300" y="1042419"/>
            <a:ext cx="89154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19276" y="6496184"/>
            <a:ext cx="128778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40895531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95300" y="201168"/>
            <a:ext cx="89154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95300" y="1042419"/>
            <a:ext cx="89154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19276" y="6496184"/>
            <a:ext cx="128778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34388112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9906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279344" y="1185"/>
            <a:ext cx="4688138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495307" y="480368"/>
            <a:ext cx="4304080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51848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93581" y="6243638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07241711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3580" y="719139"/>
            <a:ext cx="37986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60646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8370502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72522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79378058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1" y="0"/>
            <a:ext cx="9903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238663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846038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0927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9912096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306168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80535151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39553" y="0"/>
            <a:ext cx="9907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63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84874450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73050" y="274320"/>
            <a:ext cx="9347876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27606" y="6495068"/>
            <a:ext cx="4261210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920498" y="6495068"/>
            <a:ext cx="4261210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273051" y="1052511"/>
            <a:ext cx="9366745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273050" y="6335078"/>
            <a:ext cx="9359900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18025519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81000" y="6488835"/>
            <a:ext cx="8542937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60528" y="6488835"/>
            <a:ext cx="324772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2833"/>
            <a:ext cx="8286749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1253734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2287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093852" y="777253"/>
            <a:ext cx="7318574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397251" y="2240280"/>
            <a:ext cx="673608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397252" y="3220754"/>
            <a:ext cx="673608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2971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3550132" y="457208"/>
            <a:ext cx="5864352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853535" y="1677507"/>
            <a:ext cx="5309616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853535" y="2685128"/>
            <a:ext cx="5309616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8803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54557627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6" y="777253"/>
            <a:ext cx="7315994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960883" y="3258529"/>
            <a:ext cx="643871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960883" y="2288083"/>
            <a:ext cx="6438718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5894783"/>
            <a:ext cx="4498975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445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5" y="457200"/>
            <a:ext cx="5864489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60883" y="1799130"/>
            <a:ext cx="5029982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60883" y="2769576"/>
            <a:ext cx="5029982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5894783"/>
            <a:ext cx="4498975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0498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075" y="2405084"/>
            <a:ext cx="9913076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5875"/>
              <a:endParaRPr lang="en-GB" sz="2010">
                <a:solidFill>
                  <a:srgbClr val="646464"/>
                </a:solidFill>
                <a:cs typeface="Arial" pitchFamily="34" charset="0"/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6692" y="777600"/>
            <a:ext cx="5984689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56692" y="1753200"/>
            <a:ext cx="5984689" cy="968400"/>
          </a:xfrm>
        </p:spPr>
        <p:txBody>
          <a:bodyPr/>
          <a:lstStyle>
            <a:lvl1pPr marL="0" indent="0" algn="l">
              <a:buNone/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chemeClr val="bg1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2522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94214869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7"/>
            <a:ext cx="89154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394F51B-FBA2-4702-B250-5AADA0836F0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3713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7"/>
            <a:ext cx="89154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F3A8CBA3-BC4C-4EE6-AB75-6E993DF0071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5184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7"/>
            <a:ext cx="89154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A77801F5-0B92-44F8-B1CE-BBC129A9BF3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9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84593234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6F23078-57D7-450F-B1C2-7785C2FB2F9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7531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41744619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2" y="1426472"/>
            <a:ext cx="437515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426472"/>
            <a:ext cx="437515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2B9E4DA2-DDE6-4F54-A535-C70883E92D4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6908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495302" y="2121127"/>
            <a:ext cx="43797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5038802" y="2121127"/>
            <a:ext cx="43797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95302" y="1426464"/>
            <a:ext cx="43797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8802" y="1426464"/>
            <a:ext cx="43797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343E4D02-A2A6-4007-B3AE-31CC4564570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2161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3582" y="1024135"/>
            <a:ext cx="89154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230956751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95300" y="201168"/>
            <a:ext cx="89154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95300" y="1042419"/>
            <a:ext cx="89154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19276" y="6496184"/>
            <a:ext cx="128778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72373094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95300" y="201168"/>
            <a:ext cx="89154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95300" y="1042419"/>
            <a:ext cx="89154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19276" y="6496184"/>
            <a:ext cx="128778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117362467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9906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279344" y="1185"/>
            <a:ext cx="4688138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495307" y="480368"/>
            <a:ext cx="4304080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18376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93581" y="6243638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5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28399907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3580" y="719139"/>
            <a:ext cx="37986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41953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1912151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956377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7802764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1" y="0"/>
            <a:ext cx="9903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88039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93413874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6239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9912096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4415575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64824048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39553" y="0"/>
            <a:ext cx="9907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162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5961252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73050" y="274320"/>
            <a:ext cx="9347876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27606" y="6495068"/>
            <a:ext cx="4261210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920498" y="6495068"/>
            <a:ext cx="4261210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273051" y="1052511"/>
            <a:ext cx="9366745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273050" y="6335078"/>
            <a:ext cx="9359900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201651057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093852" y="777254"/>
            <a:ext cx="7318574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768282"/>
            <a:endParaRPr lang="en-US" sz="9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397251" y="2240280"/>
            <a:ext cx="673608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397252" y="3220754"/>
            <a:ext cx="6736080" cy="645742"/>
          </a:xfrm>
        </p:spPr>
        <p:txBody>
          <a:bodyPr/>
          <a:lstStyle>
            <a:lvl1pPr marL="0" indent="0" algn="l">
              <a:buNone/>
              <a:defRPr sz="1625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300">
                <a:solidFill>
                  <a:srgbClr val="404040"/>
                </a:solidFill>
              </a:defRPr>
            </a:lvl2pPr>
            <a:lvl3pPr marL="742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66664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3550132" y="457210"/>
            <a:ext cx="5864352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defTabSz="768282"/>
            <a:endParaRPr lang="en-GB" sz="1668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853535" y="1677507"/>
            <a:ext cx="5309616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853535" y="2685128"/>
            <a:ext cx="5309616" cy="645742"/>
          </a:xfrm>
        </p:spPr>
        <p:txBody>
          <a:bodyPr/>
          <a:lstStyle>
            <a:lvl1pPr marL="0" indent="0" algn="l">
              <a:buNone/>
              <a:defRPr sz="1625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300">
                <a:solidFill>
                  <a:srgbClr val="404040"/>
                </a:solidFill>
              </a:defRPr>
            </a:lvl2pPr>
            <a:lvl3pPr marL="742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32801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3121483"/>
              </p:ext>
            </p:extLst>
          </p:nvPr>
        </p:nvGraphicFramePr>
        <p:xfrm>
          <a:off x="1474" y="1451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4" y="1451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5" y="777254"/>
            <a:ext cx="7315994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960882" y="3258529"/>
            <a:ext cx="643871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25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300">
                <a:solidFill>
                  <a:srgbClr val="404040"/>
                </a:solidFill>
              </a:defRPr>
            </a:lvl2pPr>
            <a:lvl3pPr marL="742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960882" y="2288083"/>
            <a:ext cx="6438718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5894784"/>
            <a:ext cx="4498975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1451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5" y="457200"/>
            <a:ext cx="5864489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60883" y="1799130"/>
            <a:ext cx="5029982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60883" y="2769576"/>
            <a:ext cx="5029982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25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300">
                <a:solidFill>
                  <a:srgbClr val="404040"/>
                </a:solidFill>
              </a:defRPr>
            </a:lvl2pPr>
            <a:lvl3pPr marL="742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5894784"/>
            <a:ext cx="4498975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3679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15758246"/>
              </p:ext>
            </p:extLst>
          </p:nvPr>
        </p:nvGraphicFramePr>
        <p:xfrm>
          <a:off x="1474" y="1451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4" y="1451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6"/>
            <a:ext cx="89154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1701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6"/>
            <a:ext cx="89154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663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768282"/>
            <a:r>
              <a:rPr lang="ru-RU"/>
              <a:t>Май 2017 </a:t>
            </a: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9E359BDC-0764-4EDD-9E69-5519304DA6B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67445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5606"/>
            <a:ext cx="89154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289762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579523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86928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15904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663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768282"/>
            <a:r>
              <a:rPr lang="ru-RU"/>
              <a:t>Май 2017 </a:t>
            </a: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FECD5B40-00AE-470D-ACB1-0718E34E76A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24384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65199765"/>
              </p:ext>
            </p:extLst>
          </p:nvPr>
        </p:nvGraphicFramePr>
        <p:xfrm>
          <a:off x="1474" y="1451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4" y="1451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663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768282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BF36230E-F2AD-44B0-B6A1-AE47300EF05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83191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663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768282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9379151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1" y="1426472"/>
            <a:ext cx="4375150" cy="4698111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19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625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4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4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426472"/>
            <a:ext cx="4375150" cy="4698111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19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625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4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4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663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768282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13152B97-0B59-421F-A378-E90622C2BB3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3565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495302" y="2121127"/>
            <a:ext cx="4379700" cy="3994963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bg1"/>
                </a:solidFill>
              </a:defRPr>
            </a:lvl1pPr>
            <a:lvl2pPr>
              <a:defRPr sz="1950">
                <a:solidFill>
                  <a:schemeClr val="bg1"/>
                </a:solidFill>
              </a:defRPr>
            </a:lvl2pPr>
            <a:lvl3pPr>
              <a:defRPr sz="1625">
                <a:solidFill>
                  <a:schemeClr val="bg1"/>
                </a:solidFill>
              </a:defRPr>
            </a:lvl3pPr>
            <a:lvl4pPr>
              <a:defRPr sz="1463">
                <a:solidFill>
                  <a:schemeClr val="bg1"/>
                </a:solidFill>
              </a:defRPr>
            </a:lvl4pPr>
            <a:lvl5pPr>
              <a:defRPr sz="1463">
                <a:solidFill>
                  <a:schemeClr val="bg1"/>
                </a:solidFill>
              </a:defRPr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5038802" y="2121127"/>
            <a:ext cx="4379700" cy="3994963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bg1"/>
                </a:solidFill>
              </a:defRPr>
            </a:lvl1pPr>
            <a:lvl2pPr>
              <a:defRPr sz="1950">
                <a:solidFill>
                  <a:schemeClr val="bg1"/>
                </a:solidFill>
              </a:defRPr>
            </a:lvl2pPr>
            <a:lvl3pPr>
              <a:defRPr sz="1625">
                <a:solidFill>
                  <a:schemeClr val="bg1"/>
                </a:solidFill>
              </a:defRPr>
            </a:lvl3pPr>
            <a:lvl4pPr>
              <a:defRPr sz="1463">
                <a:solidFill>
                  <a:schemeClr val="bg1"/>
                </a:solidFill>
              </a:defRPr>
            </a:lvl4pPr>
            <a:lvl5pPr>
              <a:defRPr sz="1463">
                <a:solidFill>
                  <a:schemeClr val="bg1"/>
                </a:solidFill>
              </a:defRPr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95302" y="1426464"/>
            <a:ext cx="43797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8802" y="1426464"/>
            <a:ext cx="43797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663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768282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2CEE65F2-C557-460C-A14A-19F38A2FC19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08155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3582" y="1024134"/>
            <a:ext cx="89154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063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95300" y="6242400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663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768282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41227647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95300" y="201168"/>
            <a:ext cx="89154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95300" y="1042418"/>
            <a:ext cx="89154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defTabSz="768282"/>
            <a:endParaRPr lang="en-GB" sz="1668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19276" y="6496184"/>
            <a:ext cx="1287780" cy="201168"/>
          </a:xfrm>
          <a:prstGeom prst="rect">
            <a:avLst/>
          </a:prstGeom>
        </p:spPr>
        <p:txBody>
          <a:bodyPr/>
          <a:lstStyle/>
          <a:p>
            <a:pPr defTabSz="768282"/>
            <a:r>
              <a:rPr lang="en-US" sz="1513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15156192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95300" y="201168"/>
            <a:ext cx="89154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95300" y="1042418"/>
            <a:ext cx="89154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defTabSz="768282"/>
            <a:endParaRPr lang="en-GB" sz="1668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19276" y="6496184"/>
            <a:ext cx="1287780" cy="201168"/>
          </a:xfrm>
          <a:prstGeom prst="rect">
            <a:avLst/>
          </a:prstGeom>
        </p:spPr>
        <p:txBody>
          <a:bodyPr/>
          <a:lstStyle/>
          <a:p>
            <a:pPr defTabSz="768282"/>
            <a:r>
              <a:rPr lang="en-US" sz="1513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138899153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9906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279344" y="1186"/>
            <a:ext cx="4688138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718287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25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495308" y="480368"/>
            <a:ext cx="4304080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09423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93581" y="6243638"/>
            <a:ext cx="8915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768282"/>
            <a:endParaRPr lang="en-US" sz="1668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7422214" y="6406536"/>
            <a:ext cx="1287780" cy="201168"/>
          </a:xfrm>
          <a:prstGeom prst="rect">
            <a:avLst/>
          </a:prstGeom>
        </p:spPr>
        <p:txBody>
          <a:bodyPr/>
          <a:lstStyle>
            <a:lvl1pPr>
              <a:defRPr lang="ru-RU" sz="663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768282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25518267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3580" y="719139"/>
            <a:ext cx="3798600" cy="5210062"/>
          </a:xfrm>
          <a:prstGeom prst="rect">
            <a:avLst/>
          </a:prstGeom>
        </p:spPr>
        <p:txBody>
          <a:bodyPr/>
          <a:lstStyle>
            <a:lvl1pPr marL="0" indent="0" algn="l" defTabSz="8087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9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8087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3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43180" indent="-143180" algn="l" defTabSz="8087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3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8087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49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53498" indent="-153498" algn="l" defTabSz="8087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649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536475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49657693"/>
              </p:ext>
            </p:extLst>
          </p:nvPr>
        </p:nvGraphicFramePr>
        <p:xfrm>
          <a:off x="1474" y="1451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4" y="1451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698850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61513"/>
              </p:ext>
            </p:extLst>
          </p:nvPr>
        </p:nvGraphicFramePr>
        <p:xfrm>
          <a:off x="1474" y="1451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4" y="1451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0" y="0"/>
            <a:ext cx="9903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6709765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8072230"/>
              </p:ext>
            </p:extLst>
          </p:nvPr>
        </p:nvGraphicFramePr>
        <p:xfrm>
          <a:off x="1474" y="1451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4" y="1451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18968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9912096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1965710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66086323"/>
              </p:ext>
            </p:extLst>
          </p:nvPr>
        </p:nvGraphicFramePr>
        <p:xfrm>
          <a:off x="1474" y="1451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4" y="1451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39553" y="0"/>
            <a:ext cx="9907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499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81001" y="6488835"/>
            <a:ext cx="8542937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60528" y="6488835"/>
            <a:ext cx="324772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382835"/>
            <a:ext cx="8286749" cy="3837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975" dirty="0"/>
              <a:t>ПРОДУКТОВАЯ ЛОГИКА </a:t>
            </a:r>
            <a:br>
              <a:rPr lang="ru-RU" sz="975" dirty="0"/>
            </a:br>
            <a:r>
              <a:rPr lang="ru-RU" sz="975" dirty="0"/>
              <a:t>ВОЗМОЖНОСТЬ РАЗМЕЩЕНИЯ ЗАГОЛОВКА В 3 СТРОКИ</a:t>
            </a:r>
            <a:br>
              <a:rPr lang="ru-RU" sz="975" dirty="0"/>
            </a:br>
            <a:r>
              <a:rPr lang="ru-RU" sz="975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24533688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: One">
  <p:cSld name="Content: On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72"/>
          <p:cNvSpPr txBox="1">
            <a:spLocks noGrp="1"/>
          </p:cNvSpPr>
          <p:nvPr>
            <p:ph type="title"/>
          </p:nvPr>
        </p:nvSpPr>
        <p:spPr>
          <a:xfrm>
            <a:off x="525319" y="1008530"/>
            <a:ext cx="8855364" cy="80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72"/>
          <p:cNvSpPr txBox="1">
            <a:spLocks noGrp="1"/>
          </p:cNvSpPr>
          <p:nvPr>
            <p:ph type="body" idx="1"/>
          </p:nvPr>
        </p:nvSpPr>
        <p:spPr>
          <a:xfrm>
            <a:off x="525318" y="1949827"/>
            <a:ext cx="8855364" cy="389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36928" lvl="0" indent="-1684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673856" lvl="1" indent="-252696" algn="l">
              <a:lnSpc>
                <a:spcPct val="100000"/>
              </a:lnSpc>
              <a:spcBef>
                <a:spcPts val="441"/>
              </a:spcBef>
              <a:spcAft>
                <a:spcPts val="0"/>
              </a:spcAft>
              <a:buSzPts val="1800"/>
              <a:buChar char="•"/>
              <a:defRPr/>
            </a:lvl2pPr>
            <a:lvl3pPr marL="1010783" lvl="2" indent="-252696" algn="l">
              <a:lnSpc>
                <a:spcPct val="100000"/>
              </a:lnSpc>
              <a:spcBef>
                <a:spcPts val="441"/>
              </a:spcBef>
              <a:spcAft>
                <a:spcPts val="0"/>
              </a:spcAft>
              <a:buSzPts val="1800"/>
              <a:buChar char="-"/>
              <a:defRPr/>
            </a:lvl3pPr>
            <a:lvl4pPr marL="1347712" lvl="3" indent="-252696" algn="l">
              <a:lnSpc>
                <a:spcPct val="100000"/>
              </a:lnSpc>
              <a:spcBef>
                <a:spcPts val="441"/>
              </a:spcBef>
              <a:spcAft>
                <a:spcPts val="0"/>
              </a:spcAft>
              <a:buSzPts val="1800"/>
              <a:buChar char="◦"/>
              <a:defRPr/>
            </a:lvl4pPr>
            <a:lvl5pPr marL="1684639" lvl="4" indent="-219939" algn="l">
              <a:lnSpc>
                <a:spcPct val="100000"/>
              </a:lnSpc>
              <a:spcBef>
                <a:spcPts val="441"/>
              </a:spcBef>
              <a:spcAft>
                <a:spcPts val="0"/>
              </a:spcAft>
              <a:buSzPts val="1100"/>
              <a:buChar char="›"/>
              <a:defRPr/>
            </a:lvl5pPr>
            <a:lvl6pPr marL="2021567" lvl="5" indent="-219939" algn="l">
              <a:lnSpc>
                <a:spcPct val="100000"/>
              </a:lnSpc>
              <a:spcBef>
                <a:spcPts val="441"/>
              </a:spcBef>
              <a:spcAft>
                <a:spcPts val="0"/>
              </a:spcAft>
              <a:buSzPts val="1100"/>
              <a:buAutoNum type="arabicPeriod"/>
              <a:defRPr/>
            </a:lvl6pPr>
            <a:lvl7pPr marL="2358495" lvl="6" indent="-219939" algn="l">
              <a:lnSpc>
                <a:spcPct val="100000"/>
              </a:lnSpc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  <a:defRPr/>
            </a:lvl7pPr>
            <a:lvl8pPr marL="2695422" lvl="7" indent="-219939" algn="l">
              <a:lnSpc>
                <a:spcPct val="100000"/>
              </a:lnSpc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  <a:defRPr/>
            </a:lvl8pPr>
            <a:lvl9pPr marL="3032351" lvl="8" indent="-168464" algn="l">
              <a:lnSpc>
                <a:spcPct val="100000"/>
              </a:lnSpc>
              <a:spcBef>
                <a:spcPts val="441"/>
              </a:spcBef>
              <a:spcAft>
                <a:spcPts val="441"/>
              </a:spcAft>
              <a:buClr>
                <a:schemeClr val="dk2"/>
              </a:buClr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6" name="Google Shape;16;p472"/>
          <p:cNvCxnSpPr/>
          <p:nvPr/>
        </p:nvCxnSpPr>
        <p:spPr>
          <a:xfrm rot="10800000" flipH="1">
            <a:off x="375229" y="941399"/>
            <a:ext cx="9005387" cy="153191"/>
          </a:xfrm>
          <a:prstGeom prst="bentConnector3">
            <a:avLst>
              <a:gd name="adj1" fmla="val 0"/>
            </a:avLst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472"/>
          <p:cNvSpPr txBox="1">
            <a:spLocks noGrp="1"/>
          </p:cNvSpPr>
          <p:nvPr>
            <p:ph type="sldNum" idx="12"/>
          </p:nvPr>
        </p:nvSpPr>
        <p:spPr>
          <a:xfrm>
            <a:off x="7729683" y="6387356"/>
            <a:ext cx="1651000" cy="134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Google Shape;18;p472"/>
          <p:cNvSpPr txBox="1"/>
          <p:nvPr/>
        </p:nvSpPr>
        <p:spPr>
          <a:xfrm>
            <a:off x="525320" y="6387356"/>
            <a:ext cx="2851727" cy="134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PwC  |  July 2014</a:t>
            </a:r>
            <a:endParaRPr sz="73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53688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2" hidden="1">
            <a:extLst>
              <a:ext uri="{FF2B5EF4-FFF2-40B4-BE49-F238E27FC236}">
                <a16:creationId xmlns:a16="http://schemas.microsoft.com/office/drawing/2014/main" id="{AB59EEBE-BACA-FE40-88F0-D046FDC7496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" name="think-cell Slide" r:id="rId5" imgW="38100" imgH="38100" progId="TCLayout.ActiveDocument.1">
                  <p:embed/>
                </p:oleObj>
              </mc:Choice>
              <mc:Fallback>
                <p:oleObj name="think-cell Slide" r:id="rId5" imgW="38100" imgH="38100" progId="TCLayout.ActiveDocument.1">
                  <p:embed/>
                  <p:pic>
                    <p:nvPicPr>
                      <p:cNvPr id="4" name="Объект 2" hidden="1">
                        <a:extLst>
                          <a:ext uri="{FF2B5EF4-FFF2-40B4-BE49-F238E27FC236}">
                            <a16:creationId xmlns:a16="http://schemas.microsoft.com/office/drawing/2014/main" id="{AB59EEBE-BACA-FE40-88F0-D046FDC749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1" hidden="1">
            <a:extLst>
              <a:ext uri="{FF2B5EF4-FFF2-40B4-BE49-F238E27FC236}">
                <a16:creationId xmlns:a16="http://schemas.microsoft.com/office/drawing/2014/main" id="{C3EB4B23-5223-C14D-ACB6-B6F9B19D39D0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0"/>
            <a:ext cx="158750" cy="158750"/>
          </a:xfrm>
          <a:prstGeom prst="rect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endParaRPr lang="en-US" altLang="ru-RU" sz="1950" b="1" dirty="0">
              <a:sym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F254D7-778C-374B-B85C-E6632CA88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526" y="5456238"/>
            <a:ext cx="805815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125" tIns="38025" rIns="73125" bIns="2925"/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defRPr/>
            </a:pPr>
            <a:r>
              <a:rPr lang="ru-RU" altLang="ru-RU" sz="731" dirty="0">
                <a:solidFill>
                  <a:srgbClr val="000000"/>
                </a:solidFill>
              </a:rPr>
              <a:t>Настоящий документ является внутренним документом ОАО АФК «Система» и содержит конфиденциальную информацию, касающуюся бизнеса и текущего состояния ОАО АФК «Система» и ее дочерних и зависимых компаний. Вся информация, содержащаяся в настоящем документе, является собственностью ОАО АФК «Система». Передача данного документа какому–либо стороннему лицу неправомочна. Любое дублирование данного документа частично или полностью без предварительного разрешения ОАО АФК «Система» строго запрещается.</a:t>
            </a:r>
          </a:p>
          <a:p>
            <a:pPr algn="just">
              <a:defRPr/>
            </a:pPr>
            <a:endParaRPr lang="ru-RU" altLang="ru-RU" sz="731" dirty="0">
              <a:solidFill>
                <a:srgbClr val="000000"/>
              </a:solidFill>
            </a:endParaRPr>
          </a:p>
          <a:p>
            <a:pPr algn="just">
              <a:defRPr/>
            </a:pPr>
            <a:r>
              <a:rPr lang="ru-RU" altLang="ru-RU" sz="731" dirty="0">
                <a:solidFill>
                  <a:srgbClr val="000000"/>
                </a:solidFill>
              </a:rPr>
              <a:t>Настоящий документ был использован для сопровождения устного доклада и не содержит полного изложения данной темы.</a:t>
            </a:r>
          </a:p>
        </p:txBody>
      </p:sp>
      <p:pic>
        <p:nvPicPr>
          <p:cNvPr id="7" name="Picture 9" descr="Sistema logo _ last">
            <a:extLst>
              <a:ext uri="{FF2B5EF4-FFF2-40B4-BE49-F238E27FC236}">
                <a16:creationId xmlns:a16="http://schemas.microsoft.com/office/drawing/2014/main" id="{0B729ADA-8B2D-D546-BFF8-A111EBCBD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4" y="552452"/>
            <a:ext cx="17430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25526" y="3663958"/>
            <a:ext cx="8039100" cy="1598613"/>
          </a:xfrm>
        </p:spPr>
        <p:txBody>
          <a:bodyPr/>
          <a:lstStyle>
            <a:lvl1pPr marL="0" indent="0">
              <a:spcBef>
                <a:spcPct val="0"/>
              </a:spcBef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25526" y="2308233"/>
            <a:ext cx="8039100" cy="1122363"/>
          </a:xfrm>
        </p:spPr>
        <p:txBody>
          <a:bodyPr/>
          <a:lstStyle>
            <a:lvl1pPr>
              <a:defRPr sz="2275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97449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17606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8"/>
            <a:ext cx="8420100" cy="1362075"/>
          </a:xfrm>
        </p:spPr>
        <p:txBody>
          <a:bodyPr/>
          <a:lstStyle>
            <a:lvl1pPr algn="l">
              <a:defRPr sz="3250" b="1" cap="all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1625"/>
            </a:lvl1pPr>
            <a:lvl2pPr marL="371475" indent="0">
              <a:buNone/>
              <a:defRPr sz="1463"/>
            </a:lvl2pPr>
            <a:lvl3pPr marL="742950" indent="0">
              <a:buNone/>
              <a:defRPr sz="1300"/>
            </a:lvl3pPr>
            <a:lvl4pPr marL="1114425" indent="0">
              <a:buNone/>
              <a:defRPr sz="1138"/>
            </a:lvl4pPr>
            <a:lvl5pPr marL="1485900" indent="0">
              <a:buNone/>
              <a:defRPr sz="1138"/>
            </a:lvl5pPr>
            <a:lvl6pPr marL="1857375" indent="0">
              <a:buNone/>
              <a:defRPr sz="1138"/>
            </a:lvl6pPr>
            <a:lvl7pPr marL="2228850" indent="0">
              <a:buNone/>
              <a:defRPr sz="1138"/>
            </a:lvl7pPr>
            <a:lvl8pPr marL="2600325" indent="0">
              <a:buNone/>
              <a:defRPr sz="1138"/>
            </a:lvl8pPr>
            <a:lvl9pPr marL="2971800" indent="0">
              <a:buNone/>
              <a:defRPr sz="113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66632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15925" y="960440"/>
            <a:ext cx="4416425" cy="4765675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84751" y="960440"/>
            <a:ext cx="4418013" cy="4765675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10888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80" y="1535113"/>
            <a:ext cx="4378325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80" y="2174875"/>
            <a:ext cx="4378325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74378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3671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932008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4"/>
            <a:ext cx="5537201" cy="5853113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3"/>
            <a:ext cx="3259138" cy="4691063"/>
          </a:xfrm>
        </p:spPr>
        <p:txBody>
          <a:bodyPr/>
          <a:lstStyle>
            <a:lvl1pPr marL="0" indent="0">
              <a:buNone/>
              <a:defRPr sz="1138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482559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pPr lvl="0"/>
            <a:r>
              <a:rPr lang="en-GB" noProof="0" dirty="0"/>
              <a:t>Click icon to add picture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138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855713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0485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58040" y="276225"/>
            <a:ext cx="2246312" cy="544988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15925" y="276225"/>
            <a:ext cx="6589713" cy="544988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97545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 со значениями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Текст 52">
            <a:extLst>
              <a:ext uri="{FF2B5EF4-FFF2-40B4-BE49-F238E27FC236}">
                <a16:creationId xmlns:a16="http://schemas.microsoft.com/office/drawing/2014/main" id="{4CC3613F-81C0-49E8-880F-CA4E3CEF0C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5458" y="1930400"/>
            <a:ext cx="1977174" cy="661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1" b="0" i="0">
                <a:solidFill>
                  <a:schemeClr val="accent3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+15%</a:t>
            </a:r>
            <a:endParaRPr lang="en-US" dirty="0"/>
          </a:p>
        </p:txBody>
      </p:sp>
      <p:sp>
        <p:nvSpPr>
          <p:cNvPr id="56" name="Текст 52">
            <a:extLst>
              <a:ext uri="{FF2B5EF4-FFF2-40B4-BE49-F238E27FC236}">
                <a16:creationId xmlns:a16="http://schemas.microsoft.com/office/drawing/2014/main" id="{6444ABBA-285D-407C-B945-A3D58D8CA2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5806" y="1930400"/>
            <a:ext cx="1977174" cy="661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1" b="0" i="0">
                <a:solidFill>
                  <a:schemeClr val="accent3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+48%</a:t>
            </a:r>
            <a:endParaRPr lang="en-US" dirty="0"/>
          </a:p>
        </p:txBody>
      </p:sp>
      <p:sp>
        <p:nvSpPr>
          <p:cNvPr id="58" name="Текст 52">
            <a:extLst>
              <a:ext uri="{FF2B5EF4-FFF2-40B4-BE49-F238E27FC236}">
                <a16:creationId xmlns:a16="http://schemas.microsoft.com/office/drawing/2014/main" id="{AC4368B4-CF70-4E31-A941-C3A9A27ECB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46153" y="1930400"/>
            <a:ext cx="1977174" cy="661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1" b="0" i="0">
                <a:solidFill>
                  <a:schemeClr val="accent3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+22%</a:t>
            </a:r>
            <a:endParaRPr lang="en-US" dirty="0"/>
          </a:p>
        </p:txBody>
      </p:sp>
      <p:sp>
        <p:nvSpPr>
          <p:cNvPr id="60" name="Текст 52">
            <a:extLst>
              <a:ext uri="{FF2B5EF4-FFF2-40B4-BE49-F238E27FC236}">
                <a16:creationId xmlns:a16="http://schemas.microsoft.com/office/drawing/2014/main" id="{2EB1B8F0-F791-4D35-86B6-BBEA0CDCFC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46500" y="1930400"/>
            <a:ext cx="1977174" cy="661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1" b="0" i="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33%</a:t>
            </a:r>
            <a:endParaRPr lang="en-US" dirty="0"/>
          </a:p>
        </p:txBody>
      </p:sp>
      <p:sp>
        <p:nvSpPr>
          <p:cNvPr id="73" name="Объект 4">
            <a:extLst>
              <a:ext uri="{FF2B5EF4-FFF2-40B4-BE49-F238E27FC236}">
                <a16:creationId xmlns:a16="http://schemas.microsoft.com/office/drawing/2014/main" id="{1C4A3D96-5DD8-435B-8193-B21AA089B641}"/>
              </a:ext>
            </a:extLst>
          </p:cNvPr>
          <p:cNvSpPr txBox="1">
            <a:spLocks/>
          </p:cNvSpPr>
          <p:nvPr/>
        </p:nvSpPr>
        <p:spPr>
          <a:xfrm>
            <a:off x="7016161" y="3226945"/>
            <a:ext cx="1926886" cy="519889"/>
          </a:xfrm>
          <a:prstGeom prst="rect">
            <a:avLst/>
          </a:prstGeom>
        </p:spPr>
        <p:txBody>
          <a:bodyPr vert="horz" lIns="64802" tIns="32400" rIns="64802" bIns="3240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551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Текст 74">
            <a:extLst>
              <a:ext uri="{FF2B5EF4-FFF2-40B4-BE49-F238E27FC236}">
                <a16:creationId xmlns:a16="http://schemas.microsoft.com/office/drawing/2014/main" id="{0DD75B7B-C5CC-46FC-8CDA-BB5EFDD569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5458" y="3149600"/>
            <a:ext cx="1977174" cy="533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1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108</a:t>
            </a:r>
          </a:p>
        </p:txBody>
      </p:sp>
      <p:sp>
        <p:nvSpPr>
          <p:cNvPr id="79" name="Текст 74">
            <a:extLst>
              <a:ext uri="{FF2B5EF4-FFF2-40B4-BE49-F238E27FC236}">
                <a16:creationId xmlns:a16="http://schemas.microsoft.com/office/drawing/2014/main" id="{8205EE0E-A4A1-46AE-A50A-A879D90C90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5806" y="3149600"/>
            <a:ext cx="1977174" cy="533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1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191</a:t>
            </a:r>
            <a:endParaRPr lang="ru-RU" dirty="0"/>
          </a:p>
        </p:txBody>
      </p:sp>
      <p:sp>
        <p:nvSpPr>
          <p:cNvPr id="80" name="Текст 74">
            <a:extLst>
              <a:ext uri="{FF2B5EF4-FFF2-40B4-BE49-F238E27FC236}">
                <a16:creationId xmlns:a16="http://schemas.microsoft.com/office/drawing/2014/main" id="{B3D27227-3D8C-4AA5-AE8A-2FCA874D6D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46153" y="3149600"/>
            <a:ext cx="1977174" cy="533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1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122</a:t>
            </a:r>
            <a:endParaRPr lang="ru-RU" dirty="0"/>
          </a:p>
        </p:txBody>
      </p:sp>
      <p:sp>
        <p:nvSpPr>
          <p:cNvPr id="85" name="Текст 83">
            <a:extLst>
              <a:ext uri="{FF2B5EF4-FFF2-40B4-BE49-F238E27FC236}">
                <a16:creationId xmlns:a16="http://schemas.microsoft.com/office/drawing/2014/main" id="{37BDAB29-D46B-446D-AFC5-F6BD5D3AAFE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5458" y="3746500"/>
            <a:ext cx="1977174" cy="78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THS SQM</a:t>
            </a:r>
            <a:br>
              <a:rPr lang="en-US" dirty="0"/>
            </a:br>
            <a:r>
              <a:rPr lang="en-US" dirty="0"/>
              <a:t>DELIVERIES</a:t>
            </a:r>
            <a:endParaRPr lang="ru-RU" dirty="0"/>
          </a:p>
        </p:txBody>
      </p:sp>
      <p:sp>
        <p:nvSpPr>
          <p:cNvPr id="97" name="Текст 94">
            <a:extLst>
              <a:ext uri="{FF2B5EF4-FFF2-40B4-BE49-F238E27FC236}">
                <a16:creationId xmlns:a16="http://schemas.microsoft.com/office/drawing/2014/main" id="{E76D6167-9EB9-4B39-9425-38A79014C0C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5463" y="4686300"/>
            <a:ext cx="1977174" cy="1146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75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In 1H 2017, Etalon Group delivered </a:t>
            </a:r>
            <a:br>
              <a:rPr lang="en-US" dirty="0"/>
            </a:br>
            <a:r>
              <a:rPr lang="en-US" dirty="0"/>
              <a:t>108 </a:t>
            </a:r>
            <a:r>
              <a:rPr lang="en-US" dirty="0" err="1"/>
              <a:t>ths</a:t>
            </a:r>
            <a:r>
              <a:rPr lang="en-US" dirty="0"/>
              <a:t> sqm at two projects, which represents a 15% increase year-on-year</a:t>
            </a:r>
            <a:endParaRPr lang="ru-RU" dirty="0"/>
          </a:p>
        </p:txBody>
      </p:sp>
      <p:sp>
        <p:nvSpPr>
          <p:cNvPr id="98" name="Текст 94">
            <a:extLst>
              <a:ext uri="{FF2B5EF4-FFF2-40B4-BE49-F238E27FC236}">
                <a16:creationId xmlns:a16="http://schemas.microsoft.com/office/drawing/2014/main" id="{2CBF5FC1-08F0-42B2-87E9-D9B63049DF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57527" y="4686300"/>
            <a:ext cx="1965454" cy="1146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75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Transfers amounted to 191 </a:t>
            </a:r>
            <a:r>
              <a:rPr lang="en-US" dirty="0" err="1"/>
              <a:t>ths</a:t>
            </a:r>
            <a:r>
              <a:rPr lang="en-US" dirty="0"/>
              <a:t> sqm, up 48% year-on-year, creating a solid base for revenue recognition for the period</a:t>
            </a:r>
          </a:p>
          <a:p>
            <a:endParaRPr lang="ru-RU" dirty="0"/>
          </a:p>
        </p:txBody>
      </p:sp>
      <p:sp>
        <p:nvSpPr>
          <p:cNvPr id="99" name="Текст 94">
            <a:extLst>
              <a:ext uri="{FF2B5EF4-FFF2-40B4-BE49-F238E27FC236}">
                <a16:creationId xmlns:a16="http://schemas.microsoft.com/office/drawing/2014/main" id="{2D3CCC8E-0677-4C37-A781-E18612F490F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46153" y="4686300"/>
            <a:ext cx="1977174" cy="1146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75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New contract sales in 2Q 2017 rose by 22% to 122 </a:t>
            </a:r>
            <a:r>
              <a:rPr lang="en-US" dirty="0" err="1"/>
              <a:t>ths</a:t>
            </a:r>
            <a:r>
              <a:rPr lang="en-US" dirty="0"/>
              <a:t> sqm, with a total value of RUB 11,346 million.</a:t>
            </a:r>
          </a:p>
          <a:p>
            <a:r>
              <a:rPr lang="en-US" dirty="0"/>
              <a:t>The number of new contracts was 2,321, up by 23% year-on-year</a:t>
            </a:r>
            <a:endParaRPr lang="ru-RU" dirty="0"/>
          </a:p>
        </p:txBody>
      </p:sp>
      <p:sp>
        <p:nvSpPr>
          <p:cNvPr id="100" name="Текст 94">
            <a:extLst>
              <a:ext uri="{FF2B5EF4-FFF2-40B4-BE49-F238E27FC236}">
                <a16:creationId xmlns:a16="http://schemas.microsoft.com/office/drawing/2014/main" id="{B306C853-9913-42BD-9732-A2161E4669F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46500" y="4686300"/>
            <a:ext cx="1977174" cy="1146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75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Share of mortgage contracts in 2Q 2017 reached 33%, the highest level recorded  in the Company’s history</a:t>
            </a:r>
          </a:p>
          <a:p>
            <a:r>
              <a:rPr lang="en-US" dirty="0"/>
              <a:t>Average down payment increased from 74% in 1Q 2017 to 79% in 2Q 2017</a:t>
            </a:r>
            <a:endParaRPr lang="ru-RU" dirty="0"/>
          </a:p>
        </p:txBody>
      </p:sp>
      <p:sp>
        <p:nvSpPr>
          <p:cNvPr id="104" name="Текст 83">
            <a:extLst>
              <a:ext uri="{FF2B5EF4-FFF2-40B4-BE49-F238E27FC236}">
                <a16:creationId xmlns:a16="http://schemas.microsoft.com/office/drawing/2014/main" id="{C0EC3523-8472-4494-BB99-F31705DF770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045806" y="3746500"/>
            <a:ext cx="1977174" cy="78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THS SQM </a:t>
            </a:r>
            <a:br>
              <a:rPr lang="en-US" dirty="0"/>
            </a:br>
            <a:r>
              <a:rPr lang="en-US" dirty="0"/>
              <a:t>TRANSFERS </a:t>
            </a:r>
            <a:br>
              <a:rPr lang="en-US" dirty="0"/>
            </a:br>
            <a:r>
              <a:rPr lang="en-US" dirty="0"/>
              <a:t>TO CUSTOMERS</a:t>
            </a:r>
            <a:endParaRPr lang="ru-RU" dirty="0"/>
          </a:p>
        </p:txBody>
      </p:sp>
      <p:sp>
        <p:nvSpPr>
          <p:cNvPr id="105" name="Текст 83">
            <a:extLst>
              <a:ext uri="{FF2B5EF4-FFF2-40B4-BE49-F238E27FC236}">
                <a16:creationId xmlns:a16="http://schemas.microsoft.com/office/drawing/2014/main" id="{31EB6204-47DE-4C32-B896-5B2324992CF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146153" y="3746500"/>
            <a:ext cx="1977174" cy="78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THS SQM</a:t>
            </a:r>
            <a:br>
              <a:rPr lang="en-US" dirty="0"/>
            </a:br>
            <a:r>
              <a:rPr lang="en-US" dirty="0"/>
              <a:t>NEW SALES</a:t>
            </a:r>
            <a:endParaRPr lang="ru-RU" dirty="0"/>
          </a:p>
        </p:txBody>
      </p:sp>
      <p:sp>
        <p:nvSpPr>
          <p:cNvPr id="106" name="Текст 83">
            <a:extLst>
              <a:ext uri="{FF2B5EF4-FFF2-40B4-BE49-F238E27FC236}">
                <a16:creationId xmlns:a16="http://schemas.microsoft.com/office/drawing/2014/main" id="{D0D129D0-E06F-4290-966B-3903AB9497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46502" y="3746500"/>
            <a:ext cx="1977177" cy="78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SHARE </a:t>
            </a:r>
            <a:br>
              <a:rPr lang="en-US" dirty="0"/>
            </a:br>
            <a:r>
              <a:rPr lang="en-US" dirty="0"/>
              <a:t>OF MORTGAGE </a:t>
            </a:r>
            <a:br>
              <a:rPr lang="en-US" dirty="0"/>
            </a:br>
            <a:r>
              <a:rPr lang="en-US" dirty="0"/>
              <a:t>CONTRACTS</a:t>
            </a:r>
            <a:endParaRPr lang="ru-RU" dirty="0"/>
          </a:p>
        </p:txBody>
      </p:sp>
      <p:sp>
        <p:nvSpPr>
          <p:cNvPr id="34" name="Объект 4">
            <a:extLst>
              <a:ext uri="{FF2B5EF4-FFF2-40B4-BE49-F238E27FC236}">
                <a16:creationId xmlns:a16="http://schemas.microsoft.com/office/drawing/2014/main" id="{FACE7F48-7515-46EA-890C-B73E9A183EBE}"/>
              </a:ext>
            </a:extLst>
          </p:cNvPr>
          <p:cNvSpPr txBox="1">
            <a:spLocks/>
          </p:cNvSpPr>
          <p:nvPr userDrawn="1"/>
        </p:nvSpPr>
        <p:spPr>
          <a:xfrm>
            <a:off x="7016162" y="3226945"/>
            <a:ext cx="1926886" cy="519889"/>
          </a:xfrm>
          <a:prstGeom prst="rect">
            <a:avLst/>
          </a:prstGeom>
        </p:spPr>
        <p:txBody>
          <a:bodyPr vert="horz" lIns="64801" tIns="32403" rIns="64801" bIns="32403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551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6F23D70F-6416-4696-A364-83AF68D157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460" y="619658"/>
            <a:ext cx="5617270" cy="1044819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>
              <a:defRPr sz="1952" b="0" i="0" baseline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SUMMARY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33458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ец презент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507488" y="403074"/>
            <a:ext cx="6135043" cy="783114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defRPr sz="1463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8556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2.xml"/><Relationship Id="rId30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image" Target="../media/image10.emf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oleObject" Target="../embeddings/oleObject9.bin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tags" Target="../tags/tag11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vmlDrawing" Target="../drawings/vmlDrawing9.v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tags" Target="../tags/tag1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vmlDrawing" Target="../drawings/vmlDrawing12.v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31" Type="http://schemas.openxmlformats.org/officeDocument/2006/relationships/oleObject" Target="../embeddings/oleObject12.bin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theme" Target="../theme/theme3.xml"/><Relationship Id="rId30" Type="http://schemas.openxmlformats.org/officeDocument/2006/relationships/tags" Target="../tags/tag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26" Type="http://schemas.openxmlformats.org/officeDocument/2006/relationships/vmlDrawing" Target="../drawings/vmlDrawing21.v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29" Type="http://schemas.openxmlformats.org/officeDocument/2006/relationships/oleObject" Target="../embeddings/oleObject21.bin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slideLayout" Target="../slideLayouts/slideLayout94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93.xml"/><Relationship Id="rId28" Type="http://schemas.openxmlformats.org/officeDocument/2006/relationships/tags" Target="../tags/tag27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Relationship Id="rId27" Type="http://schemas.openxmlformats.org/officeDocument/2006/relationships/tags" Target="../tags/tag26.xml"/><Relationship Id="rId30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12.xml"/><Relationship Id="rId26" Type="http://schemas.openxmlformats.org/officeDocument/2006/relationships/vmlDrawing" Target="../drawings/vmlDrawing30.vml"/><Relationship Id="rId3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114.xml"/><Relationship Id="rId29" Type="http://schemas.openxmlformats.org/officeDocument/2006/relationships/oleObject" Target="../embeddings/oleObject30.bin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24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23" Type="http://schemas.openxmlformats.org/officeDocument/2006/relationships/slideLayout" Target="../slideLayouts/slideLayout117.xml"/><Relationship Id="rId28" Type="http://schemas.openxmlformats.org/officeDocument/2006/relationships/tags" Target="../tags/tag37.xml"/><Relationship Id="rId10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Relationship Id="rId22" Type="http://schemas.openxmlformats.org/officeDocument/2006/relationships/slideLayout" Target="../slideLayouts/slideLayout116.xml"/><Relationship Id="rId27" Type="http://schemas.openxmlformats.org/officeDocument/2006/relationships/tags" Target="../tags/tag36.xml"/><Relationship Id="rId30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oleObject" Target="../embeddings/oleObject38.bin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tags" Target="../tags/tag46.xml"/><Relationship Id="rId2" Type="http://schemas.openxmlformats.org/officeDocument/2006/relationships/slideLayout" Target="../slideLayouts/slideLayout120.xml"/><Relationship Id="rId16" Type="http://schemas.openxmlformats.org/officeDocument/2006/relationships/tags" Target="../tags/tag45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vmlDrawing" Target="../drawings/vmlDrawing38.vml"/><Relationship Id="rId10" Type="http://schemas.openxmlformats.org/officeDocument/2006/relationships/slideLayout" Target="../slideLayouts/slideLayout128.xml"/><Relationship Id="rId19" Type="http://schemas.openxmlformats.org/officeDocument/2006/relationships/image" Target="../media/image23.emf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3574241822"/>
              </p:ext>
            </p:extLst>
          </p:nvPr>
        </p:nvGraphicFramePr>
        <p:xfrm>
          <a:off x="1473" y="1449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29" imgW="216" imgH="216" progId="TCLayout.ActiveDocument.1">
                  <p:embed/>
                </p:oleObj>
              </mc:Choice>
              <mc:Fallback>
                <p:oleObj name="think-cell Slide" r:id="rId29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473" y="1449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28"/>
            </p:custDataLst>
          </p:nvPr>
        </p:nvSpPr>
        <p:spPr>
          <a:xfrm>
            <a:off x="1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425600"/>
            <a:ext cx="89154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09046" y="6406536"/>
            <a:ext cx="1005394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defTabSz="945578"/>
            <a:r>
              <a:rPr lang="ru-RU" sz="816" b="0">
                <a:latin typeface="EYInterstate Light"/>
              </a:rPr>
              <a:t>Страница </a:t>
            </a:r>
            <a:fld id="{9AE4D82F-B047-469B-AC52-A46321747EAF}" type="slidenum">
              <a:rPr lang="en-GB" sz="816" b="0" smtClean="0">
                <a:latin typeface="EYInterstate Light"/>
              </a:rPr>
              <a:pPr defTabSz="945578"/>
              <a:t>‹#›</a:t>
            </a:fld>
            <a:endParaRPr lang="en-GB" sz="816" b="0">
              <a:latin typeface="EYInterstate Light"/>
            </a:endParaRP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1687397" y="6406544"/>
            <a:ext cx="6378709" cy="39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45578"/>
            <a:r>
              <a:rPr lang="ru-RU" sz="816" b="1">
                <a:solidFill>
                  <a:srgbClr val="646464"/>
                </a:solidFill>
              </a:rPr>
              <a:t>Конфиденциально</a:t>
            </a:r>
          </a:p>
          <a:p>
            <a:pPr defTabSz="945578"/>
            <a:endParaRPr lang="en-US" sz="799" b="1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96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4287" r:id="rId23"/>
    <p:sldLayoutId id="2147484289" r:id="rId24"/>
  </p:sldLayoutIdLst>
  <p:hf sldNum="0" hdr="0" ftr="0" dt="0"/>
  <p:txStyles>
    <p:titleStyle>
      <a:lvl1pPr algn="l" defTabSz="914435" rtl="0" eaLnBrk="1" latinLnBrk="0" hangingPunct="1">
        <a:lnSpc>
          <a:spcPct val="85000"/>
        </a:lnSpc>
        <a:spcBef>
          <a:spcPct val="0"/>
        </a:spcBef>
        <a:buNone/>
        <a:defRPr sz="2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30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713259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69889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426519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83149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514697" indent="-228609" algn="l" defTabSz="9144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14" indent="-228609" algn="l" defTabSz="9144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31" indent="-228609" algn="l" defTabSz="9144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48" indent="-228609" algn="l" defTabSz="9144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9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35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2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0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88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06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2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39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81CA43C-9DF5-4899-80BE-F6309A64C2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295364078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think-cell Slide" r:id="rId24" imgW="395" imgH="394" progId="TCLayout.ActiveDocument.1">
                  <p:embed/>
                </p:oleObj>
              </mc:Choice>
              <mc:Fallback>
                <p:oleObj name="think-cell Slide" r:id="rId24" imgW="395" imgH="39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81CA43C-9DF5-4899-80BE-F6309A64C2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6710" y="179388"/>
            <a:ext cx="8917119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3586" y="1412881"/>
            <a:ext cx="8917119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2099873" y="6386514"/>
            <a:ext cx="1136782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81">
                <a:solidFill>
                  <a:srgbClr val="646464"/>
                </a:solidFill>
              </a:rPr>
              <a:t>Страница</a:t>
            </a:r>
            <a:r>
              <a:rPr lang="en-US" sz="881">
                <a:solidFill>
                  <a:srgbClr val="646464"/>
                </a:solidFill>
              </a:rPr>
              <a:t> </a:t>
            </a:r>
            <a:fld id="{08108D9B-D63B-44BC-AEE7-28A7486BDBAD}" type="slidenum">
              <a:rPr lang="en-US" sz="881" smtClean="0">
                <a:solidFill>
                  <a:srgbClr val="646464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81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93581" y="6243653"/>
            <a:ext cx="8915400" cy="1587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75">
              <a:solidFill>
                <a:srgbClr val="FFFFFF"/>
              </a:solidFill>
            </a:endParaRPr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>
            <a:off x="493581" y="200025"/>
            <a:ext cx="8915400" cy="1588"/>
          </a:xfrm>
          <a:prstGeom prst="line">
            <a:avLst/>
          </a:prstGeom>
          <a:noFill/>
          <a:ln w="6350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75">
              <a:solidFill>
                <a:srgbClr val="FFFFFF"/>
              </a:solidFill>
            </a:endParaRPr>
          </a:p>
        </p:txBody>
      </p:sp>
      <p:sp>
        <p:nvSpPr>
          <p:cNvPr id="95244" name="Line 12"/>
          <p:cNvSpPr>
            <a:spLocks noChangeShapeType="1"/>
          </p:cNvSpPr>
          <p:nvPr/>
        </p:nvSpPr>
        <p:spPr bwMode="auto">
          <a:xfrm>
            <a:off x="493581" y="6243653"/>
            <a:ext cx="8915400" cy="1587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75">
              <a:solidFill>
                <a:srgbClr val="FFFFFF"/>
              </a:solidFill>
            </a:endParaRPr>
          </a:p>
        </p:txBody>
      </p:sp>
      <p:sp>
        <p:nvSpPr>
          <p:cNvPr id="95245" name="Line 13"/>
          <p:cNvSpPr>
            <a:spLocks noChangeShapeType="1"/>
          </p:cNvSpPr>
          <p:nvPr/>
        </p:nvSpPr>
        <p:spPr bwMode="auto">
          <a:xfrm>
            <a:off x="493581" y="200025"/>
            <a:ext cx="8915400" cy="1588"/>
          </a:xfrm>
          <a:prstGeom prst="line">
            <a:avLst/>
          </a:prstGeom>
          <a:noFill/>
          <a:ln w="6350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75">
              <a:solidFill>
                <a:srgbClr val="FFFFFF"/>
              </a:solidFill>
            </a:endParaRP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4016896" y="6386517"/>
            <a:ext cx="4320480" cy="354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81" b="1">
                <a:solidFill>
                  <a:srgbClr val="646464"/>
                </a:solidFill>
              </a:rPr>
              <a:t>Конфиденциально</a:t>
            </a:r>
            <a:endParaRPr lang="en-US" sz="881" b="1">
              <a:solidFill>
                <a:srgbClr val="646464"/>
              </a:solidFill>
            </a:endParaRPr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2784F5D7-B27D-4390-AD9D-E38B7762E4D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95300" y="1044000"/>
            <a:ext cx="89154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921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19" r:id="rId3"/>
    <p:sldLayoutId id="2147484220" r:id="rId4"/>
    <p:sldLayoutId id="2147484221" r:id="rId5"/>
    <p:sldLayoutId id="2147484222" r:id="rId6"/>
    <p:sldLayoutId id="2147484223" r:id="rId7"/>
    <p:sldLayoutId id="2147484224" r:id="rId8"/>
    <p:sldLayoutId id="2147484225" r:id="rId9"/>
    <p:sldLayoutId id="2147484226" r:id="rId10"/>
    <p:sldLayoutId id="2147484227" r:id="rId11"/>
    <p:sldLayoutId id="2147484228" r:id="rId12"/>
    <p:sldLayoutId id="2147484229" r:id="rId13"/>
    <p:sldLayoutId id="2147484230" r:id="rId14"/>
    <p:sldLayoutId id="2147484231" r:id="rId15"/>
    <p:sldLayoutId id="2147484232" r:id="rId16"/>
    <p:sldLayoutId id="2147484233" r:id="rId17"/>
    <p:sldLayoutId id="2147484234" r:id="rId18"/>
    <p:sldLayoutId id="2147484235" r:id="rId19"/>
    <p:sldLayoutId id="2147484236" r:id="rId20"/>
  </p:sldLayoutIdLst>
  <p:hf sldNum="0" hdr="0" ftr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2937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2937" b="1">
          <a:solidFill>
            <a:schemeClr val="tx1"/>
          </a:solidFill>
          <a:latin typeface="EYInterstate" pitchFamily="2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2937" b="1">
          <a:solidFill>
            <a:schemeClr val="tx1"/>
          </a:solidFill>
          <a:latin typeface="EYInterstate" pitchFamily="2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2937" b="1">
          <a:solidFill>
            <a:schemeClr val="tx1"/>
          </a:solidFill>
          <a:latin typeface="EYInterstate" pitchFamily="2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2937" b="1">
          <a:solidFill>
            <a:schemeClr val="tx1"/>
          </a:solidFill>
          <a:latin typeface="EYInterstate" pitchFamily="2" charset="0"/>
        </a:defRPr>
      </a:lvl5pPr>
      <a:lvl6pPr marL="447682" algn="l" rtl="0" fontAlgn="base">
        <a:lnSpc>
          <a:spcPct val="85000"/>
        </a:lnSpc>
        <a:spcBef>
          <a:spcPct val="0"/>
        </a:spcBef>
        <a:spcAft>
          <a:spcPct val="0"/>
        </a:spcAft>
        <a:defRPr sz="2937" b="1">
          <a:solidFill>
            <a:schemeClr val="tx1"/>
          </a:solidFill>
          <a:latin typeface="EYInterstate" pitchFamily="2" charset="0"/>
        </a:defRPr>
      </a:lvl6pPr>
      <a:lvl7pPr marL="895364" algn="l" rtl="0" fontAlgn="base">
        <a:lnSpc>
          <a:spcPct val="85000"/>
        </a:lnSpc>
        <a:spcBef>
          <a:spcPct val="0"/>
        </a:spcBef>
        <a:spcAft>
          <a:spcPct val="0"/>
        </a:spcAft>
        <a:defRPr sz="2937" b="1">
          <a:solidFill>
            <a:schemeClr val="tx1"/>
          </a:solidFill>
          <a:latin typeface="EYInterstate" pitchFamily="2" charset="0"/>
        </a:defRPr>
      </a:lvl7pPr>
      <a:lvl8pPr marL="1343045" algn="l" rtl="0" fontAlgn="base">
        <a:lnSpc>
          <a:spcPct val="85000"/>
        </a:lnSpc>
        <a:spcBef>
          <a:spcPct val="0"/>
        </a:spcBef>
        <a:spcAft>
          <a:spcPct val="0"/>
        </a:spcAft>
        <a:defRPr sz="2937" b="1">
          <a:solidFill>
            <a:schemeClr val="tx1"/>
          </a:solidFill>
          <a:latin typeface="EYInterstate" pitchFamily="2" charset="0"/>
        </a:defRPr>
      </a:lvl8pPr>
      <a:lvl9pPr marL="1790728" algn="l" rtl="0" fontAlgn="base">
        <a:lnSpc>
          <a:spcPct val="85000"/>
        </a:lnSpc>
        <a:spcBef>
          <a:spcPct val="0"/>
        </a:spcBef>
        <a:spcAft>
          <a:spcPct val="0"/>
        </a:spcAft>
        <a:defRPr sz="2937" b="1">
          <a:solidFill>
            <a:schemeClr val="tx1"/>
          </a:solidFill>
          <a:latin typeface="EYInterstate" pitchFamily="2" charset="0"/>
        </a:defRPr>
      </a:lvl9pPr>
    </p:titleStyle>
    <p:bodyStyle>
      <a:lvl1pPr marL="352859" indent="-352859" algn="l" rtl="0" fontAlgn="base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pitchFamily="34" charset="0"/>
        <a:buChar char="►"/>
        <a:defRPr sz="2350">
          <a:solidFill>
            <a:schemeClr val="tx1"/>
          </a:solidFill>
          <a:latin typeface="+mn-lt"/>
          <a:ea typeface="+mn-ea"/>
          <a:cs typeface="+mn-cs"/>
        </a:defRPr>
      </a:lvl1pPr>
      <a:lvl2pPr marL="702612" indent="-348197" algn="l" rtl="0" fontAlgn="base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pitchFamily="34" charset="0"/>
        <a:buChar char="►"/>
        <a:defRPr sz="1959">
          <a:solidFill>
            <a:schemeClr val="tx1"/>
          </a:solidFill>
          <a:latin typeface="+mn-lt"/>
        </a:defRPr>
      </a:lvl2pPr>
      <a:lvl3pPr marL="1058580" indent="-354415" algn="l" rtl="0" fontAlgn="base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pitchFamily="34" charset="0"/>
        <a:buChar char="►"/>
        <a:defRPr>
          <a:solidFill>
            <a:schemeClr val="tx1"/>
          </a:solidFill>
          <a:latin typeface="+mn-lt"/>
        </a:defRPr>
      </a:lvl3pPr>
      <a:lvl4pPr marL="1411441" indent="-351306" algn="l" rtl="0" fontAlgn="base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pitchFamily="34" charset="0"/>
        <a:buChar char="►"/>
        <a:defRPr sz="1567">
          <a:solidFill>
            <a:schemeClr val="tx1"/>
          </a:solidFill>
          <a:latin typeface="+mn-lt"/>
        </a:defRPr>
      </a:lvl4pPr>
      <a:lvl5pPr marL="1762747" indent="-349752" algn="l" rtl="0" fontAlgn="base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pitchFamily="34" charset="0"/>
        <a:buChar char="►"/>
        <a:defRPr sz="1567">
          <a:solidFill>
            <a:schemeClr val="tx1"/>
          </a:solidFill>
          <a:latin typeface="+mn-lt"/>
        </a:defRPr>
      </a:lvl5pPr>
      <a:lvl6pPr marL="2210429" indent="-349752" algn="l" rtl="0" fontAlgn="base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pitchFamily="34" charset="0"/>
        <a:buChar char="►"/>
        <a:defRPr sz="1567">
          <a:solidFill>
            <a:schemeClr val="tx1"/>
          </a:solidFill>
          <a:latin typeface="+mn-lt"/>
        </a:defRPr>
      </a:lvl6pPr>
      <a:lvl7pPr marL="2658110" indent="-349752" algn="l" rtl="0" fontAlgn="base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pitchFamily="34" charset="0"/>
        <a:buChar char="►"/>
        <a:defRPr sz="1567">
          <a:solidFill>
            <a:schemeClr val="tx1"/>
          </a:solidFill>
          <a:latin typeface="+mn-lt"/>
        </a:defRPr>
      </a:lvl7pPr>
      <a:lvl8pPr marL="3105793" indent="-349752" algn="l" rtl="0" fontAlgn="base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pitchFamily="34" charset="0"/>
        <a:buChar char="►"/>
        <a:defRPr sz="1567">
          <a:solidFill>
            <a:schemeClr val="tx1"/>
          </a:solidFill>
          <a:latin typeface="+mn-lt"/>
        </a:defRPr>
      </a:lvl8pPr>
      <a:lvl9pPr marL="3553474" indent="-349752" algn="l" rtl="0" fontAlgn="base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pitchFamily="34" charset="0"/>
        <a:buChar char="►"/>
        <a:defRPr sz="1567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95364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82" algn="l" defTabSz="895364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64" algn="l" defTabSz="895364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45" algn="l" defTabSz="895364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28" algn="l" defTabSz="895364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09" algn="l" defTabSz="895364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092" algn="l" defTabSz="895364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772" algn="l" defTabSz="895364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454" algn="l" defTabSz="895364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4038713386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425600"/>
            <a:ext cx="89154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09046" y="6406536"/>
            <a:ext cx="1005394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defTabSz="925875"/>
            <a:r>
              <a:rPr lang="ru-RU" sz="799" b="0">
                <a:latin typeface="EYInterstate Light"/>
              </a:rPr>
              <a:t>Страница </a:t>
            </a:r>
            <a:fld id="{9AE4D82F-B047-469B-AC52-A46321747EAF}" type="slidenum">
              <a:rPr lang="en-GB" sz="799" b="0" smtClean="0">
                <a:latin typeface="EYInterstate Light"/>
              </a:rPr>
              <a:pPr defTabSz="925875"/>
              <a:t>‹#›</a:t>
            </a:fld>
            <a:endParaRPr lang="en-GB" sz="799" b="0">
              <a:latin typeface="EYInterstate Light"/>
            </a:endParaRP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1687398" y="6406545"/>
            <a:ext cx="6378709" cy="39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25875"/>
            <a:r>
              <a:rPr lang="ru-RU" sz="799" b="1">
                <a:solidFill>
                  <a:srgbClr val="646464"/>
                </a:solidFill>
              </a:rPr>
              <a:t>Конфиденциально</a:t>
            </a:r>
          </a:p>
          <a:p>
            <a:pPr defTabSz="925875"/>
            <a:endParaRPr lang="en-US" sz="783" b="1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42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8" r:id="rId1"/>
    <p:sldLayoutId id="2147484239" r:id="rId2"/>
    <p:sldLayoutId id="2147484240" r:id="rId3"/>
    <p:sldLayoutId id="2147484241" r:id="rId4"/>
    <p:sldLayoutId id="2147484242" r:id="rId5"/>
    <p:sldLayoutId id="2147484243" r:id="rId6"/>
    <p:sldLayoutId id="2147484244" r:id="rId7"/>
    <p:sldLayoutId id="2147484245" r:id="rId8"/>
    <p:sldLayoutId id="2147484246" r:id="rId9"/>
    <p:sldLayoutId id="2147484247" r:id="rId10"/>
    <p:sldLayoutId id="2147484248" r:id="rId11"/>
    <p:sldLayoutId id="2147484249" r:id="rId12"/>
    <p:sldLayoutId id="2147484250" r:id="rId13"/>
    <p:sldLayoutId id="2147484251" r:id="rId14"/>
    <p:sldLayoutId id="2147484252" r:id="rId15"/>
    <p:sldLayoutId id="2147484253" r:id="rId16"/>
    <p:sldLayoutId id="2147484254" r:id="rId17"/>
    <p:sldLayoutId id="2147484255" r:id="rId18"/>
    <p:sldLayoutId id="2147484256" r:id="rId19"/>
    <p:sldLayoutId id="2147484257" r:id="rId20"/>
    <p:sldLayoutId id="2147484258" r:id="rId21"/>
    <p:sldLayoutId id="2147484259" r:id="rId22"/>
    <p:sldLayoutId id="2147484260" r:id="rId23"/>
    <p:sldLayoutId id="2147484261" r:id="rId24"/>
    <p:sldLayoutId id="2147484291" r:id="rId25"/>
    <p:sldLayoutId id="2147484292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412836031"/>
              </p:ext>
            </p:extLst>
          </p:nvPr>
        </p:nvGraphicFramePr>
        <p:xfrm>
          <a:off x="1473" y="1450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think-cell Slide" r:id="rId29" imgW="216" imgH="216" progId="TCLayout.ActiveDocument.1">
                  <p:embed/>
                </p:oleObj>
              </mc:Choice>
              <mc:Fallback>
                <p:oleObj name="think-cell Slide" r:id="rId29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473" y="1450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28"/>
            </p:custDataLst>
          </p:nvPr>
        </p:nvSpPr>
        <p:spPr>
          <a:xfrm>
            <a:off x="1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425600"/>
            <a:ext cx="89154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09046" y="6406536"/>
            <a:ext cx="1005394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defTabSz="925875"/>
            <a:r>
              <a:rPr lang="ru-RU" sz="799" b="0">
                <a:latin typeface="EYInterstate Light"/>
              </a:rPr>
              <a:t>Страница </a:t>
            </a:r>
            <a:fld id="{9AE4D82F-B047-469B-AC52-A46321747EAF}" type="slidenum">
              <a:rPr lang="en-GB" sz="799" b="0" smtClean="0">
                <a:latin typeface="EYInterstate Light"/>
              </a:rPr>
              <a:pPr defTabSz="925875"/>
              <a:t>‹#›</a:t>
            </a:fld>
            <a:endParaRPr lang="en-GB" sz="799" b="0">
              <a:latin typeface="EYInterstate Light"/>
            </a:endParaRP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1687398" y="6406545"/>
            <a:ext cx="6378709" cy="39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25875"/>
            <a:r>
              <a:rPr lang="ru-RU" sz="799" b="1">
                <a:solidFill>
                  <a:srgbClr val="646464"/>
                </a:solidFill>
              </a:rPr>
              <a:t>Конфиденциально</a:t>
            </a:r>
          </a:p>
          <a:p>
            <a:pPr defTabSz="925875"/>
            <a:endParaRPr lang="en-US" sz="783" b="1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33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  <p:sldLayoutId id="2147484270" r:id="rId8"/>
    <p:sldLayoutId id="2147484271" r:id="rId9"/>
    <p:sldLayoutId id="2147484272" r:id="rId10"/>
    <p:sldLayoutId id="2147484273" r:id="rId11"/>
    <p:sldLayoutId id="2147484274" r:id="rId12"/>
    <p:sldLayoutId id="2147484275" r:id="rId13"/>
    <p:sldLayoutId id="2147484276" r:id="rId14"/>
    <p:sldLayoutId id="2147484277" r:id="rId15"/>
    <p:sldLayoutId id="2147484278" r:id="rId16"/>
    <p:sldLayoutId id="2147484279" r:id="rId17"/>
    <p:sldLayoutId id="2147484280" r:id="rId18"/>
    <p:sldLayoutId id="2147484281" r:id="rId19"/>
    <p:sldLayoutId id="2147484282" r:id="rId20"/>
    <p:sldLayoutId id="2147484283" r:id="rId21"/>
    <p:sldLayoutId id="2147484284" r:id="rId22"/>
    <p:sldLayoutId id="2147484285" r:id="rId23"/>
    <p:sldLayoutId id="2147484286" r:id="rId24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3818541724"/>
              </p:ext>
            </p:extLst>
          </p:nvPr>
        </p:nvGraphicFramePr>
        <p:xfrm>
          <a:off x="1474" y="1451"/>
          <a:ext cx="1471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think-cell Slide" r:id="rId29" imgW="216" imgH="216" progId="TCLayout.ActiveDocument.1">
                  <p:embed/>
                </p:oleObj>
              </mc:Choice>
              <mc:Fallback>
                <p:oleObj name="think-cell Slide" r:id="rId29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474" y="1451"/>
                        <a:ext cx="1471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28"/>
            </p:custDataLst>
          </p:nvPr>
        </p:nvSpPr>
        <p:spPr>
          <a:xfrm>
            <a:off x="1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625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95300" y="201600"/>
            <a:ext cx="891884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425600"/>
            <a:ext cx="89154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09046" y="6406536"/>
            <a:ext cx="1005394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defTabSz="768282"/>
            <a:r>
              <a:rPr lang="ru-RU" sz="663" b="0">
                <a:latin typeface="EYInterstate Light"/>
              </a:rPr>
              <a:t>Страница </a:t>
            </a:r>
            <a:fld id="{9AE4D82F-B047-469B-AC52-A46321747EAF}" type="slidenum">
              <a:rPr lang="en-GB" sz="663" b="0" smtClean="0">
                <a:latin typeface="EYInterstate Light"/>
              </a:rPr>
              <a:pPr defTabSz="768282"/>
              <a:t>‹#›</a:t>
            </a:fld>
            <a:endParaRPr lang="en-GB" sz="663" b="0">
              <a:latin typeface="EYInterstate Light"/>
            </a:endParaRP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1687398" y="6406546"/>
            <a:ext cx="6378709" cy="39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68282"/>
            <a:r>
              <a:rPr lang="ru-RU" sz="663" b="1">
                <a:solidFill>
                  <a:srgbClr val="646464"/>
                </a:solidFill>
              </a:rPr>
              <a:t>Конфиденциально</a:t>
            </a:r>
          </a:p>
          <a:p>
            <a:pPr defTabSz="768282"/>
            <a:endParaRPr lang="en-US" sz="649" b="1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8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  <p:sldLayoutId id="2147484305" r:id="rId12"/>
    <p:sldLayoutId id="2147484306" r:id="rId13"/>
    <p:sldLayoutId id="2147484307" r:id="rId14"/>
    <p:sldLayoutId id="2147484308" r:id="rId15"/>
    <p:sldLayoutId id="2147484309" r:id="rId16"/>
    <p:sldLayoutId id="2147484310" r:id="rId17"/>
    <p:sldLayoutId id="2147484311" r:id="rId18"/>
    <p:sldLayoutId id="2147484312" r:id="rId19"/>
    <p:sldLayoutId id="2147484313" r:id="rId20"/>
    <p:sldLayoutId id="2147484314" r:id="rId21"/>
    <p:sldLayoutId id="2147484315" r:id="rId22"/>
    <p:sldLayoutId id="2147484317" r:id="rId23"/>
    <p:sldLayoutId id="2147484318" r:id="rId24"/>
  </p:sldLayoutIdLst>
  <p:hf sldNum="0" hdr="0" ftr="0" dt="0"/>
  <p:txStyles>
    <p:titleStyle>
      <a:lvl1pPr algn="l" defTabSz="742978" rtl="0" eaLnBrk="1" latinLnBrk="0" hangingPunct="1">
        <a:lnSpc>
          <a:spcPct val="85000"/>
        </a:lnSpc>
        <a:spcBef>
          <a:spcPct val="0"/>
        </a:spcBef>
        <a:buNone/>
        <a:defRPr sz="1625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289762" indent="-289762" algn="l" defTabSz="742978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579523" indent="-289762" algn="l" defTabSz="742978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25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869285" indent="-289762" algn="l" defTabSz="742978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4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159047" indent="-289762" algn="l" defTabSz="742978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300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448809" indent="-289762" algn="l" defTabSz="742978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300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043191" indent="-185745" algn="l" defTabSz="742978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414680" indent="-185745" algn="l" defTabSz="742978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786169" indent="-185745" algn="l" defTabSz="742978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157658" indent="-185745" algn="l" defTabSz="742978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90" algn="l" defTabSz="7429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78" algn="l" defTabSz="7429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67" algn="l" defTabSz="7429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57" algn="l" defTabSz="7429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447" algn="l" defTabSz="7429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936" algn="l" defTabSz="7429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424" algn="l" defTabSz="7429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913" algn="l" defTabSz="7429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Объект 2" hidden="1">
            <a:extLst>
              <a:ext uri="{FF2B5EF4-FFF2-40B4-BE49-F238E27FC236}">
                <a16:creationId xmlns:a16="http://schemas.microsoft.com/office/drawing/2014/main" id="{61A01BDC-82E9-1C4A-B0A9-D67577E65EB4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name="think-cell Slide" r:id="rId18" imgW="38100" imgH="38100" progId="TCLayout.ActiveDocument.1">
                  <p:embed/>
                </p:oleObj>
              </mc:Choice>
              <mc:Fallback>
                <p:oleObj name="think-cell Slide" r:id="rId18" imgW="38100" imgH="38100" progId="TCLayout.ActiveDocument.1">
                  <p:embed/>
                  <p:pic>
                    <p:nvPicPr>
                      <p:cNvPr id="3074" name="Объект 2" hidden="1">
                        <a:extLst>
                          <a:ext uri="{FF2B5EF4-FFF2-40B4-BE49-F238E27FC236}">
                            <a16:creationId xmlns:a16="http://schemas.microsoft.com/office/drawing/2014/main" id="{61A01BDC-82E9-1C4A-B0A9-D67577E65E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Прямоугольник 1" hidden="1">
            <a:extLst>
              <a:ext uri="{FF2B5EF4-FFF2-40B4-BE49-F238E27FC236}">
                <a16:creationId xmlns:a16="http://schemas.microsoft.com/office/drawing/2014/main" id="{FB7C94A9-D0C5-4CCB-818A-C03B0771D1D9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" y="0"/>
            <a:ext cx="158750" cy="158750"/>
          </a:xfrm>
          <a:prstGeom prst="rect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endParaRPr lang="en-US" altLang="ru-RU" sz="1950" b="1" dirty="0">
              <a:sym typeface="Times New Roman" panose="02020603050405020304" pitchFamily="18" charset="0"/>
            </a:endParaRPr>
          </a:p>
        </p:txBody>
      </p:sp>
      <p:sp>
        <p:nvSpPr>
          <p:cNvPr id="3076" name="Rectangle 2">
            <a:extLst>
              <a:ext uri="{FF2B5EF4-FFF2-40B4-BE49-F238E27FC236}">
                <a16:creationId xmlns:a16="http://schemas.microsoft.com/office/drawing/2014/main" id="{B4D0000F-3C51-4F4D-AFD8-30E474609D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15925" y="960440"/>
            <a:ext cx="8986838" cy="47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Щелчок правит 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</p:txBody>
      </p:sp>
      <p:sp>
        <p:nvSpPr>
          <p:cNvPr id="3077" name="Rectangle 4">
            <a:extLst>
              <a:ext uri="{FF2B5EF4-FFF2-40B4-BE49-F238E27FC236}">
                <a16:creationId xmlns:a16="http://schemas.microsoft.com/office/drawing/2014/main" id="{E8015FEA-AFD9-A945-B693-1C10C7BA3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15926" y="276225"/>
            <a:ext cx="898842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Master title style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4897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  <p:sldLayoutId id="2147484329" r:id="rId10"/>
    <p:sldLayoutId id="2147484330" r:id="rId11"/>
    <p:sldLayoutId id="2147484331" r:id="rId12"/>
    <p:sldLayoutId id="2147484332" r:id="rId1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rgbClr val="3B648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rgbClr val="3B6487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rgbClr val="3B6487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rgbClr val="3B6487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rgbClr val="3B6487"/>
          </a:solidFill>
          <a:latin typeface="Times New Roman" pitchFamily="18" charset="0"/>
        </a:defRPr>
      </a:lvl5pPr>
      <a:lvl6pPr marL="371475" algn="l" rtl="0" eaLnBrk="1" fontAlgn="base" hangingPunct="1">
        <a:spcBef>
          <a:spcPct val="0"/>
        </a:spcBef>
        <a:spcAft>
          <a:spcPct val="0"/>
        </a:spcAft>
        <a:defRPr sz="1950" b="1">
          <a:solidFill>
            <a:srgbClr val="3B6487"/>
          </a:solidFill>
          <a:latin typeface="Times New Roman" pitchFamily="18" charset="0"/>
        </a:defRPr>
      </a:lvl6pPr>
      <a:lvl7pPr marL="742950" algn="l" rtl="0" eaLnBrk="1" fontAlgn="base" hangingPunct="1">
        <a:spcBef>
          <a:spcPct val="0"/>
        </a:spcBef>
        <a:spcAft>
          <a:spcPct val="0"/>
        </a:spcAft>
        <a:defRPr sz="1950" b="1">
          <a:solidFill>
            <a:srgbClr val="3B6487"/>
          </a:solidFill>
          <a:latin typeface="Times New Roman" pitchFamily="18" charset="0"/>
        </a:defRPr>
      </a:lvl7pPr>
      <a:lvl8pPr marL="1114425" algn="l" rtl="0" eaLnBrk="1" fontAlgn="base" hangingPunct="1">
        <a:spcBef>
          <a:spcPct val="0"/>
        </a:spcBef>
        <a:spcAft>
          <a:spcPct val="0"/>
        </a:spcAft>
        <a:defRPr sz="1950" b="1">
          <a:solidFill>
            <a:srgbClr val="3B6487"/>
          </a:solidFill>
          <a:latin typeface="Times New Roman" pitchFamily="18" charset="0"/>
        </a:defRPr>
      </a:lvl8pPr>
      <a:lvl9pPr marL="1485900" algn="l" rtl="0" eaLnBrk="1" fontAlgn="base" hangingPunct="1">
        <a:spcBef>
          <a:spcPct val="0"/>
        </a:spcBef>
        <a:spcAft>
          <a:spcPct val="0"/>
        </a:spcAft>
        <a:defRPr sz="1950" b="1">
          <a:solidFill>
            <a:srgbClr val="3B6487"/>
          </a:solidFill>
          <a:latin typeface="Times New Roman" pitchFamily="18" charset="0"/>
        </a:defRPr>
      </a:lvl9pPr>
    </p:titleStyle>
    <p:bodyStyle>
      <a:lvl1pPr marL="220564" indent="-22056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ea typeface="+mn-ea"/>
          <a:cs typeface="+mn-cs"/>
        </a:defRPr>
      </a:lvl1pPr>
      <a:lvl2pPr marL="513358" indent="-14704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 New Roman" panose="02020603050405020304" pitchFamily="18" charset="0"/>
        <a:buChar char="–"/>
        <a:defRPr sz="1138">
          <a:solidFill>
            <a:schemeClr val="tx1"/>
          </a:solidFill>
          <a:latin typeface="+mn-lt"/>
        </a:defRPr>
      </a:lvl2pPr>
      <a:lvl3pPr marL="1000919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138">
          <a:solidFill>
            <a:schemeClr val="tx1"/>
          </a:solidFill>
          <a:latin typeface="+mn-lt"/>
        </a:defRPr>
      </a:lvl3pPr>
      <a:lvl4pPr marL="1332409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1138">
          <a:solidFill>
            <a:schemeClr val="tx1"/>
          </a:solidFill>
          <a:latin typeface="+mn-lt"/>
        </a:defRPr>
      </a:lvl4pPr>
      <a:lvl5pPr marL="1663898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138">
          <a:solidFill>
            <a:schemeClr val="tx1"/>
          </a:solidFill>
          <a:latin typeface="+mn-lt"/>
        </a:defRPr>
      </a:lvl5pPr>
      <a:lvl6pPr marL="2035373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138">
          <a:solidFill>
            <a:schemeClr val="tx1"/>
          </a:solidFill>
          <a:latin typeface="+mn-lt"/>
        </a:defRPr>
      </a:lvl6pPr>
      <a:lvl7pPr marL="2406848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138">
          <a:solidFill>
            <a:schemeClr val="tx1"/>
          </a:solidFill>
          <a:latin typeface="+mn-lt"/>
        </a:defRPr>
      </a:lvl7pPr>
      <a:lvl8pPr marL="2778323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138">
          <a:solidFill>
            <a:schemeClr val="tx1"/>
          </a:solidFill>
          <a:latin typeface="+mn-lt"/>
        </a:defRPr>
      </a:lvl8pPr>
      <a:lvl9pPr marL="3149798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138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7.png"/><Relationship Id="rId2" Type="http://schemas.openxmlformats.org/officeDocument/2006/relationships/tags" Target="../tags/tag49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26.PNG"/><Relationship Id="rId5" Type="http://schemas.openxmlformats.org/officeDocument/2006/relationships/image" Target="../media/image25.emf"/><Relationship Id="rId4" Type="http://schemas.openxmlformats.org/officeDocument/2006/relationships/oleObject" Target="../embeddings/oleObject40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tags" Target="../tags/tag50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5.emf"/><Relationship Id="rId10" Type="http://schemas.openxmlformats.org/officeDocument/2006/relationships/image" Target="../media/image33.jpeg"/><Relationship Id="rId4" Type="http://schemas.openxmlformats.org/officeDocument/2006/relationships/oleObject" Target="../embeddings/oleObject41.bin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tags" Target="../tags/tag51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42.bin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tags" Target="../tags/tag52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4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0.xml"/><Relationship Id="rId2" Type="http://schemas.openxmlformats.org/officeDocument/2006/relationships/tags" Target="../tags/tag53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38.png"/><Relationship Id="rId5" Type="http://schemas.openxmlformats.org/officeDocument/2006/relationships/image" Target="../media/image25.emf"/><Relationship Id="rId4" Type="http://schemas.openxmlformats.org/officeDocument/2006/relationships/oleObject" Target="../embeddings/oleObject4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Layout" Target="../slideLayouts/slideLayout130.xml"/><Relationship Id="rId7" Type="http://schemas.openxmlformats.org/officeDocument/2006/relationships/image" Target="../media/image40.jpeg"/><Relationship Id="rId2" Type="http://schemas.openxmlformats.org/officeDocument/2006/relationships/tags" Target="../tags/tag54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45.bin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slideLayout" Target="../slideLayouts/slideLayout130.xml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tags" Target="../tags/tag55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39.emf"/><Relationship Id="rId11" Type="http://schemas.openxmlformats.org/officeDocument/2006/relationships/image" Target="../media/image46.jpeg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45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slideLayout" Target="../slideLayouts/slideLayout130.xml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tags" Target="../tags/tag56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39.emf"/><Relationship Id="rId11" Type="http://schemas.openxmlformats.org/officeDocument/2006/relationships/image" Target="../media/image53.png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2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Object 4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74089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2" name="think-cell Slide" r:id="rId4" imgW="443" imgH="443" progId="TCLayout.ActiveDocument.1">
                  <p:embed/>
                </p:oleObj>
              </mc:Choice>
              <mc:Fallback>
                <p:oleObj name="think-cell Slide" r:id="rId4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417404"/>
            <a:ext cx="8918840" cy="644595"/>
          </a:xfrm>
        </p:spPr>
        <p:txBody>
          <a:bodyPr vert="horz"/>
          <a:lstStyle/>
          <a:p>
            <a:r>
              <a:rPr lang="ru-RU" dirty="0"/>
              <a:t>На территории завода проводятся экскурсии по производству и музею, мастер-классы, и в разработке программа по парковой зоне</a:t>
            </a:r>
            <a:endParaRPr lang="en-US" dirty="0"/>
          </a:p>
        </p:txBody>
      </p:sp>
      <p:grpSp>
        <p:nvGrpSpPr>
          <p:cNvPr id="67" name="Group 66"/>
          <p:cNvGrpSpPr/>
          <p:nvPr/>
        </p:nvGrpSpPr>
        <p:grpSpPr>
          <a:xfrm>
            <a:off x="572914" y="1323291"/>
            <a:ext cx="5152637" cy="3389386"/>
            <a:chOff x="572914" y="1323291"/>
            <a:chExt cx="5366328" cy="3670558"/>
          </a:xfrm>
        </p:grpSpPr>
        <p:sp>
          <p:nvSpPr>
            <p:cNvPr id="3" name="Google Shape;28842;p323"/>
            <p:cNvSpPr/>
            <p:nvPr/>
          </p:nvSpPr>
          <p:spPr>
            <a:xfrm>
              <a:off x="4147628" y="3153272"/>
              <a:ext cx="1791614" cy="18405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8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28843;p323"/>
            <p:cNvSpPr/>
            <p:nvPr/>
          </p:nvSpPr>
          <p:spPr>
            <a:xfrm>
              <a:off x="572914" y="3153272"/>
              <a:ext cx="1791614" cy="18405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8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8844;p323"/>
            <p:cNvSpPr/>
            <p:nvPr/>
          </p:nvSpPr>
          <p:spPr>
            <a:xfrm>
              <a:off x="2356016" y="3153272"/>
              <a:ext cx="1791614" cy="18405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8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8850;p323"/>
            <p:cNvSpPr/>
            <p:nvPr/>
          </p:nvSpPr>
          <p:spPr>
            <a:xfrm>
              <a:off x="2356016" y="1323291"/>
              <a:ext cx="1791614" cy="18405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85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8855;p323"/>
            <p:cNvSpPr/>
            <p:nvPr/>
          </p:nvSpPr>
          <p:spPr>
            <a:xfrm>
              <a:off x="3036807" y="2693646"/>
              <a:ext cx="457712" cy="470220"/>
            </a:xfrm>
            <a:prstGeom prst="rect">
              <a:avLst/>
            </a:prstGeom>
            <a:solidFill>
              <a:schemeClr val="accent2"/>
            </a:soli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8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8856;p323"/>
            <p:cNvSpPr/>
            <p:nvPr/>
          </p:nvSpPr>
          <p:spPr>
            <a:xfrm>
              <a:off x="4147628" y="3829616"/>
              <a:ext cx="447904" cy="487893"/>
            </a:xfrm>
            <a:prstGeom prst="rect">
              <a:avLst/>
            </a:prstGeom>
            <a:solidFill>
              <a:schemeClr val="accent2"/>
            </a:soli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8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8857;p323"/>
            <p:cNvSpPr/>
            <p:nvPr/>
          </p:nvSpPr>
          <p:spPr>
            <a:xfrm>
              <a:off x="2356016" y="2008469"/>
              <a:ext cx="457712" cy="47022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8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8861;p323"/>
            <p:cNvSpPr/>
            <p:nvPr/>
          </p:nvSpPr>
          <p:spPr>
            <a:xfrm>
              <a:off x="4869310" y="2065071"/>
              <a:ext cx="447904" cy="4907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8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8862;p323"/>
            <p:cNvSpPr/>
            <p:nvPr/>
          </p:nvSpPr>
          <p:spPr>
            <a:xfrm>
              <a:off x="4867978" y="2798335"/>
              <a:ext cx="450569" cy="49645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8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8864;p323"/>
            <p:cNvSpPr txBox="1"/>
            <p:nvPr/>
          </p:nvSpPr>
          <p:spPr>
            <a:xfrm>
              <a:off x="572914" y="1323291"/>
              <a:ext cx="1791614" cy="18405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09325" tIns="109325" rIns="109325" bIns="1093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Завод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(экскурсионный маршрут)</a:t>
              </a:r>
              <a:endParaRPr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Google Shape;28866;p323"/>
            <p:cNvSpPr/>
            <p:nvPr/>
          </p:nvSpPr>
          <p:spPr>
            <a:xfrm>
              <a:off x="4147628" y="1323291"/>
              <a:ext cx="1791614" cy="18405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79375" tIns="45700" rIns="7937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Прямоугольник: скругленные углы 137">
              <a:extLst>
                <a:ext uri="{FF2B5EF4-FFF2-40B4-BE49-F238E27FC236}">
                  <a16:creationId xmlns:a16="http://schemas.microsoft.com/office/drawing/2014/main" id="{CFEBFEA6-6E27-459E-BCC5-C6A254F48ABD}"/>
                </a:ext>
              </a:extLst>
            </p:cNvPr>
            <p:cNvSpPr>
              <a:spLocks/>
            </p:cNvSpPr>
            <p:nvPr/>
          </p:nvSpPr>
          <p:spPr>
            <a:xfrm>
              <a:off x="704823" y="3725675"/>
              <a:ext cx="1823749" cy="69577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36000" bIns="36000" rtlCol="0" anchor="ctr"/>
            <a:lstStyle/>
            <a:p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Кофейня</a:t>
              </a:r>
            </a:p>
            <a:p>
              <a:r>
                <a:rPr lang="ru-RU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(36 </a:t>
              </a:r>
              <a:r>
                <a:rPr lang="ru-RU" sz="1200" dirty="0" err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кв.м</a:t>
              </a:r>
              <a:r>
                <a:rPr lang="ru-RU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на 22 посадочных места)</a:t>
              </a:r>
            </a:p>
          </p:txBody>
        </p:sp>
        <p:sp>
          <p:nvSpPr>
            <p:cNvPr id="34" name="Прямоугольник: скругленные углы 137">
              <a:extLst>
                <a:ext uri="{FF2B5EF4-FFF2-40B4-BE49-F238E27FC236}">
                  <a16:creationId xmlns:a16="http://schemas.microsoft.com/office/drawing/2014/main" id="{CFEBFEA6-6E27-459E-BCC5-C6A254F48ABD}"/>
                </a:ext>
              </a:extLst>
            </p:cNvPr>
            <p:cNvSpPr>
              <a:spLocks/>
            </p:cNvSpPr>
            <p:nvPr/>
          </p:nvSpPr>
          <p:spPr>
            <a:xfrm>
              <a:off x="2847408" y="1895694"/>
              <a:ext cx="1275301" cy="69577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36000" bIns="36000" rtlCol="0" anchor="ctr"/>
            <a:lstStyle/>
            <a:p>
              <a:r>
                <a:rPr lang="ru-RU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Парк</a:t>
              </a:r>
            </a:p>
            <a:p>
              <a:r>
                <a:rPr lang="ru-RU" sz="12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(Северная часть)</a:t>
              </a:r>
            </a:p>
          </p:txBody>
        </p:sp>
        <p:sp>
          <p:nvSpPr>
            <p:cNvPr id="37" name="Прямоугольник: скругленные углы 137">
              <a:extLst>
                <a:ext uri="{FF2B5EF4-FFF2-40B4-BE49-F238E27FC236}">
                  <a16:creationId xmlns:a16="http://schemas.microsoft.com/office/drawing/2014/main" id="{CFEBFEA6-6E27-459E-BCC5-C6A254F48ABD}"/>
                </a:ext>
              </a:extLst>
            </p:cNvPr>
            <p:cNvSpPr>
              <a:spLocks/>
            </p:cNvSpPr>
            <p:nvPr/>
          </p:nvSpPr>
          <p:spPr>
            <a:xfrm>
              <a:off x="2569704" y="3725675"/>
              <a:ext cx="1487149" cy="69577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36000" bIns="36000" rtlCol="0" anchor="ctr"/>
            <a:lstStyle/>
            <a:p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Welcome zone </a:t>
              </a:r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магазин</a:t>
              </a:r>
            </a:p>
            <a:p>
              <a:r>
                <a:rPr lang="ru-RU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(70 </a:t>
              </a:r>
              <a:r>
                <a:rPr lang="ru-RU" sz="1200" dirty="0" err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кв.м</a:t>
              </a:r>
              <a:r>
                <a:rPr lang="ru-RU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.)</a:t>
              </a:r>
            </a:p>
          </p:txBody>
        </p:sp>
        <p:sp>
          <p:nvSpPr>
            <p:cNvPr id="40" name="Прямоугольник: скругленные углы 137">
              <a:extLst>
                <a:ext uri="{FF2B5EF4-FFF2-40B4-BE49-F238E27FC236}">
                  <a16:creationId xmlns:a16="http://schemas.microsoft.com/office/drawing/2014/main" id="{CFEBFEA6-6E27-459E-BCC5-C6A254F48ABD}"/>
                </a:ext>
              </a:extLst>
            </p:cNvPr>
            <p:cNvSpPr>
              <a:spLocks/>
            </p:cNvSpPr>
            <p:nvPr/>
          </p:nvSpPr>
          <p:spPr>
            <a:xfrm>
              <a:off x="4577323" y="3725675"/>
              <a:ext cx="1356476" cy="69577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36000" bIns="36000" rtlCol="0" anchor="ctr"/>
            <a:lstStyle/>
            <a:p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Мастер-классы</a:t>
              </a:r>
            </a:p>
            <a:p>
              <a:r>
                <a:rPr lang="ru-RU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(на 30 человек)</a:t>
              </a:r>
            </a:p>
          </p:txBody>
        </p:sp>
        <p:sp>
          <p:nvSpPr>
            <p:cNvPr id="41" name="Прямоугольник: скругленные углы 137">
              <a:extLst>
                <a:ext uri="{FF2B5EF4-FFF2-40B4-BE49-F238E27FC236}">
                  <a16:creationId xmlns:a16="http://schemas.microsoft.com/office/drawing/2014/main" id="{CFEBFEA6-6E27-459E-BCC5-C6A254F48ABD}"/>
                </a:ext>
              </a:extLst>
            </p:cNvPr>
            <p:cNvSpPr>
              <a:spLocks/>
            </p:cNvSpPr>
            <p:nvPr/>
          </p:nvSpPr>
          <p:spPr>
            <a:xfrm>
              <a:off x="4365197" y="1895694"/>
              <a:ext cx="1356476" cy="69577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36000" bIns="36000" rtlCol="0" anchor="ctr"/>
            <a:lstStyle/>
            <a:p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Музейная экспозиция</a:t>
              </a:r>
            </a:p>
            <a:p>
              <a:r>
                <a:rPr lang="ru-RU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(200 </a:t>
              </a:r>
              <a:r>
                <a:rPr lang="ru-RU" sz="1200" dirty="0" err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кв.м</a:t>
              </a:r>
              <a:r>
                <a:rPr lang="ru-RU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.)</a:t>
              </a:r>
            </a:p>
          </p:txBody>
        </p:sp>
      </p:grpSp>
      <p:sp>
        <p:nvSpPr>
          <p:cNvPr id="50" name="Прямоугольник: скругленные углы 137">
            <a:extLst>
              <a:ext uri="{FF2B5EF4-FFF2-40B4-BE49-F238E27FC236}">
                <a16:creationId xmlns:a16="http://schemas.microsoft.com/office/drawing/2014/main" id="{CFEBFEA6-6E27-459E-BCC5-C6A254F48ABD}"/>
              </a:ext>
            </a:extLst>
          </p:cNvPr>
          <p:cNvSpPr>
            <a:spLocks/>
          </p:cNvSpPr>
          <p:nvPr/>
        </p:nvSpPr>
        <p:spPr>
          <a:xfrm>
            <a:off x="554520" y="1104861"/>
            <a:ext cx="4142425" cy="167340"/>
          </a:xfrm>
          <a:prstGeom prst="roundRect">
            <a:avLst>
              <a:gd name="adj" fmla="val 4002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Текущее наполнение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Google Shape;12482;p66"/>
          <p:cNvSpPr>
            <a:spLocks/>
          </p:cNvSpPr>
          <p:nvPr/>
        </p:nvSpPr>
        <p:spPr>
          <a:xfrm>
            <a:off x="495300" y="4833569"/>
            <a:ext cx="5225025" cy="1737700"/>
          </a:xfrm>
          <a:prstGeom prst="rect">
            <a:avLst/>
          </a:prstGeom>
          <a:solidFill>
            <a:schemeClr val="tx2"/>
          </a:solidFill>
          <a:ln w="9525" cap="flat" cmpd="sng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 lvl="0">
              <a:spcBef>
                <a:spcPts val="300"/>
              </a:spcBef>
            </a:pPr>
            <a:endParaRPr lang="ru-RU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15DA5E9-0ADB-1608-DD7A-813A2D18D452}"/>
              </a:ext>
            </a:extLst>
          </p:cNvPr>
          <p:cNvSpPr txBox="1">
            <a:spLocks/>
          </p:cNvSpPr>
          <p:nvPr/>
        </p:nvSpPr>
        <p:spPr>
          <a:xfrm>
            <a:off x="554521" y="4848552"/>
            <a:ext cx="5208970" cy="172271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>
            <a:defPPr>
              <a:defRPr lang="en-US"/>
            </a:defPPr>
            <a:lvl1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sz="1200">
                <a:solidFill>
                  <a:schemeClr val="bg1"/>
                </a:solidFill>
              </a:defRPr>
            </a:lvl1pPr>
          </a:lstStyle>
          <a:p>
            <a:pPr marL="268288" indent="-263525"/>
            <a:r>
              <a:rPr lang="ru-RU" sz="1300" b="1" dirty="0"/>
              <a:t>ООО «Объединение «Гжель» крупнейшая и старейшая русская компания, производящая фарфоровые изделия народного художественного промысла Гжель</a:t>
            </a:r>
            <a:r>
              <a:rPr lang="ru-RU" sz="1300" dirty="0"/>
              <a:t>. Создатель и правообладатель современных художественно-стилевых особенностей гжельского промысла, история которого насчитывает почти семь веков. </a:t>
            </a:r>
          </a:p>
          <a:p>
            <a:pPr marL="268288" indent="-263525"/>
            <a:r>
              <a:rPr lang="ru-RU" sz="1300" dirty="0"/>
              <a:t>В 2023г предприятие </a:t>
            </a:r>
            <a:r>
              <a:rPr lang="ru-RU" sz="1300" b="1" dirty="0"/>
              <a:t>открылось после масштабной реконструкции</a:t>
            </a:r>
          </a:p>
          <a:p>
            <a:pPr marL="268288" indent="-263525"/>
            <a:r>
              <a:rPr lang="ru-RU" sz="1300" b="1" dirty="0"/>
              <a:t>Рекомендовано для посещения школьниками </a:t>
            </a:r>
            <a:r>
              <a:rPr lang="ru-RU" sz="1300" dirty="0"/>
              <a:t>Министерством образования Московской области (распоряжение  № Р-179 от 17.02.2023)</a:t>
            </a:r>
          </a:p>
        </p:txBody>
      </p:sp>
      <p:sp>
        <p:nvSpPr>
          <p:cNvPr id="87" name="Прямоугольник: скругленные углы 137">
            <a:extLst>
              <a:ext uri="{FF2B5EF4-FFF2-40B4-BE49-F238E27FC236}">
                <a16:creationId xmlns:a16="http://schemas.microsoft.com/office/drawing/2014/main" id="{CFEBFEA6-6E27-459E-BCC5-C6A254F48ABD}"/>
              </a:ext>
            </a:extLst>
          </p:cNvPr>
          <p:cNvSpPr>
            <a:spLocks/>
          </p:cNvSpPr>
          <p:nvPr/>
        </p:nvSpPr>
        <p:spPr>
          <a:xfrm>
            <a:off x="5883062" y="1090791"/>
            <a:ext cx="3055108" cy="181409"/>
          </a:xfrm>
          <a:prstGeom prst="roundRect">
            <a:avLst>
              <a:gd name="adj" fmla="val 4002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Ландшафтный парк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D04A5373-431A-B280-1AC8-F4DC94F0141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-866" r="-2822" b="-625"/>
          <a:stretch/>
        </p:blipFill>
        <p:spPr>
          <a:xfrm>
            <a:off x="5763770" y="1307791"/>
            <a:ext cx="3985170" cy="2513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749113A9-D7C3-63B8-54CA-BCA2F734D0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813"/>
          <a:stretch/>
        </p:blipFill>
        <p:spPr bwMode="auto">
          <a:xfrm>
            <a:off x="7447145" y="3698525"/>
            <a:ext cx="2175965" cy="280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08F1815A-F05F-E927-83F7-B85BB9D01E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7" t="3187" r="19540" b="6696"/>
          <a:stretch/>
        </p:blipFill>
        <p:spPr bwMode="auto">
          <a:xfrm>
            <a:off x="5822210" y="3698524"/>
            <a:ext cx="1702635" cy="2806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05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" name="Object 10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807055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" name="think-cell Slide" r:id="rId4" imgW="443" imgH="443" progId="TCLayout.ActiveDocument.1">
                  <p:embed/>
                </p:oleObj>
              </mc:Choice>
              <mc:Fallback>
                <p:oleObj name="think-cell Slide" r:id="rId4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479982"/>
            <a:ext cx="8918840" cy="582018"/>
          </a:xfrm>
        </p:spPr>
        <p:txBody>
          <a:bodyPr vert="horz"/>
          <a:lstStyle/>
          <a:p>
            <a:r>
              <a:rPr lang="ru-RU" dirty="0">
                <a:latin typeface="Arial" panose="020B0604020202020204" pitchFamily="34" charset="0"/>
              </a:rPr>
              <a:t>Программа посещения: экскурсия по производству и выставки из музейных фондов (45мин) + мастер-класс по росписи (45мин)</a:t>
            </a:r>
            <a:endParaRPr lang="en-US" dirty="0"/>
          </a:p>
        </p:txBody>
      </p:sp>
      <p:sp>
        <p:nvSpPr>
          <p:cNvPr id="98" name="Прямоугольник: скругленные углы 75">
            <a:extLst>
              <a:ext uri="{FF2B5EF4-FFF2-40B4-BE49-F238E27FC236}">
                <a16:creationId xmlns:a16="http://schemas.microsoft.com/office/drawing/2014/main" id="{13728ADF-15A0-40C2-97CB-7E8432DC3185}"/>
              </a:ext>
            </a:extLst>
          </p:cNvPr>
          <p:cNvSpPr>
            <a:spLocks/>
          </p:cNvSpPr>
          <p:nvPr/>
        </p:nvSpPr>
        <p:spPr>
          <a:xfrm>
            <a:off x="391918" y="1245547"/>
            <a:ext cx="2465697" cy="370299"/>
          </a:xfrm>
          <a:prstGeom prst="roundRect">
            <a:avLst>
              <a:gd name="adj" fmla="val 2409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ru-RU" sz="1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 экскурсии</a:t>
            </a:r>
            <a:endParaRPr lang="en-US" sz="1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Прямоугольник: скругленные углы 75">
            <a:extLst>
              <a:ext uri="{FF2B5EF4-FFF2-40B4-BE49-F238E27FC236}">
                <a16:creationId xmlns:a16="http://schemas.microsoft.com/office/drawing/2014/main" id="{13728ADF-15A0-40C2-97CB-7E8432DC3185}"/>
              </a:ext>
            </a:extLst>
          </p:cNvPr>
          <p:cNvSpPr>
            <a:spLocks/>
          </p:cNvSpPr>
          <p:nvPr/>
        </p:nvSpPr>
        <p:spPr>
          <a:xfrm>
            <a:off x="2979240" y="1245547"/>
            <a:ext cx="6534842" cy="370299"/>
          </a:xfrm>
          <a:prstGeom prst="roundRect">
            <a:avLst>
              <a:gd name="adj" fmla="val 19196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ru-RU" sz="1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Наполнение</a:t>
            </a:r>
            <a:endParaRPr lang="en-US" sz="1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Google Shape;19399;p169"/>
          <p:cNvSpPr>
            <a:spLocks/>
          </p:cNvSpPr>
          <p:nvPr/>
        </p:nvSpPr>
        <p:spPr>
          <a:xfrm>
            <a:off x="391918" y="1816393"/>
            <a:ext cx="2465697" cy="1486981"/>
          </a:xfrm>
          <a:custGeom>
            <a:avLst/>
            <a:gdLst/>
            <a:ahLst/>
            <a:cxnLst/>
            <a:rect l="l" t="t" r="r" b="b"/>
            <a:pathLst>
              <a:path w="3846" h="1696" extrusionOk="0">
                <a:moveTo>
                  <a:pt x="3294" y="446"/>
                </a:moveTo>
                <a:lnTo>
                  <a:pt x="2736" y="0"/>
                </a:lnTo>
                <a:lnTo>
                  <a:pt x="2736" y="438"/>
                </a:lnTo>
                <a:lnTo>
                  <a:pt x="96" y="438"/>
                </a:lnTo>
                <a:lnTo>
                  <a:pt x="96" y="438"/>
                </a:lnTo>
                <a:lnTo>
                  <a:pt x="78" y="440"/>
                </a:lnTo>
                <a:lnTo>
                  <a:pt x="60" y="446"/>
                </a:lnTo>
                <a:lnTo>
                  <a:pt x="44" y="454"/>
                </a:lnTo>
                <a:lnTo>
                  <a:pt x="28" y="466"/>
                </a:lnTo>
                <a:lnTo>
                  <a:pt x="18" y="480"/>
                </a:lnTo>
                <a:lnTo>
                  <a:pt x="8" y="496"/>
                </a:lnTo>
                <a:lnTo>
                  <a:pt x="2" y="514"/>
                </a:lnTo>
                <a:lnTo>
                  <a:pt x="0" y="534"/>
                </a:lnTo>
                <a:lnTo>
                  <a:pt x="0" y="1044"/>
                </a:lnTo>
                <a:lnTo>
                  <a:pt x="0" y="1156"/>
                </a:lnTo>
                <a:lnTo>
                  <a:pt x="0" y="1156"/>
                </a:lnTo>
                <a:lnTo>
                  <a:pt x="0" y="1256"/>
                </a:lnTo>
                <a:lnTo>
                  <a:pt x="558" y="1696"/>
                </a:lnTo>
                <a:lnTo>
                  <a:pt x="1106" y="1252"/>
                </a:lnTo>
                <a:lnTo>
                  <a:pt x="3750" y="1252"/>
                </a:lnTo>
                <a:lnTo>
                  <a:pt x="3750" y="1252"/>
                </a:lnTo>
                <a:lnTo>
                  <a:pt x="3770" y="1250"/>
                </a:lnTo>
                <a:lnTo>
                  <a:pt x="3788" y="1244"/>
                </a:lnTo>
                <a:lnTo>
                  <a:pt x="3804" y="1236"/>
                </a:lnTo>
                <a:lnTo>
                  <a:pt x="3818" y="1224"/>
                </a:lnTo>
                <a:lnTo>
                  <a:pt x="3830" y="1210"/>
                </a:lnTo>
                <a:lnTo>
                  <a:pt x="3838" y="1192"/>
                </a:lnTo>
                <a:lnTo>
                  <a:pt x="3844" y="1174"/>
                </a:lnTo>
                <a:lnTo>
                  <a:pt x="3846" y="1156"/>
                </a:lnTo>
                <a:lnTo>
                  <a:pt x="3846" y="674"/>
                </a:lnTo>
                <a:lnTo>
                  <a:pt x="3846" y="572"/>
                </a:lnTo>
                <a:lnTo>
                  <a:pt x="3846" y="534"/>
                </a:lnTo>
                <a:lnTo>
                  <a:pt x="3846" y="0"/>
                </a:lnTo>
                <a:lnTo>
                  <a:pt x="3294" y="4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19400;p169"/>
          <p:cNvSpPr>
            <a:spLocks/>
          </p:cNvSpPr>
          <p:nvPr/>
        </p:nvSpPr>
        <p:spPr>
          <a:xfrm>
            <a:off x="391918" y="4388270"/>
            <a:ext cx="2465697" cy="1486981"/>
          </a:xfrm>
          <a:custGeom>
            <a:avLst/>
            <a:gdLst/>
            <a:ahLst/>
            <a:cxnLst/>
            <a:rect l="l" t="t" r="r" b="b"/>
            <a:pathLst>
              <a:path w="3846" h="1696" extrusionOk="0">
                <a:moveTo>
                  <a:pt x="3294" y="446"/>
                </a:moveTo>
                <a:lnTo>
                  <a:pt x="2736" y="0"/>
                </a:lnTo>
                <a:lnTo>
                  <a:pt x="2736" y="438"/>
                </a:lnTo>
                <a:lnTo>
                  <a:pt x="96" y="438"/>
                </a:lnTo>
                <a:lnTo>
                  <a:pt x="96" y="438"/>
                </a:lnTo>
                <a:lnTo>
                  <a:pt x="78" y="440"/>
                </a:lnTo>
                <a:lnTo>
                  <a:pt x="60" y="446"/>
                </a:lnTo>
                <a:lnTo>
                  <a:pt x="44" y="454"/>
                </a:lnTo>
                <a:lnTo>
                  <a:pt x="28" y="466"/>
                </a:lnTo>
                <a:lnTo>
                  <a:pt x="18" y="480"/>
                </a:lnTo>
                <a:lnTo>
                  <a:pt x="8" y="496"/>
                </a:lnTo>
                <a:lnTo>
                  <a:pt x="2" y="514"/>
                </a:lnTo>
                <a:lnTo>
                  <a:pt x="0" y="534"/>
                </a:lnTo>
                <a:lnTo>
                  <a:pt x="0" y="1044"/>
                </a:lnTo>
                <a:lnTo>
                  <a:pt x="0" y="1156"/>
                </a:lnTo>
                <a:lnTo>
                  <a:pt x="0" y="1156"/>
                </a:lnTo>
                <a:lnTo>
                  <a:pt x="0" y="1256"/>
                </a:lnTo>
                <a:lnTo>
                  <a:pt x="558" y="1696"/>
                </a:lnTo>
                <a:lnTo>
                  <a:pt x="1106" y="1252"/>
                </a:lnTo>
                <a:lnTo>
                  <a:pt x="3750" y="1252"/>
                </a:lnTo>
                <a:lnTo>
                  <a:pt x="3750" y="1252"/>
                </a:lnTo>
                <a:lnTo>
                  <a:pt x="3770" y="1250"/>
                </a:lnTo>
                <a:lnTo>
                  <a:pt x="3788" y="1244"/>
                </a:lnTo>
                <a:lnTo>
                  <a:pt x="3804" y="1236"/>
                </a:lnTo>
                <a:lnTo>
                  <a:pt x="3818" y="1224"/>
                </a:lnTo>
                <a:lnTo>
                  <a:pt x="3830" y="1210"/>
                </a:lnTo>
                <a:lnTo>
                  <a:pt x="3838" y="1192"/>
                </a:lnTo>
                <a:lnTo>
                  <a:pt x="3844" y="1174"/>
                </a:lnTo>
                <a:lnTo>
                  <a:pt x="3846" y="1156"/>
                </a:lnTo>
                <a:lnTo>
                  <a:pt x="3846" y="674"/>
                </a:lnTo>
                <a:lnTo>
                  <a:pt x="3846" y="572"/>
                </a:lnTo>
                <a:lnTo>
                  <a:pt x="3846" y="534"/>
                </a:lnTo>
                <a:lnTo>
                  <a:pt x="3846" y="0"/>
                </a:lnTo>
                <a:lnTo>
                  <a:pt x="3294" y="4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19401;p169"/>
          <p:cNvSpPr>
            <a:spLocks/>
          </p:cNvSpPr>
          <p:nvPr/>
        </p:nvSpPr>
        <p:spPr>
          <a:xfrm flipH="1">
            <a:off x="391918" y="3120009"/>
            <a:ext cx="2465697" cy="1486981"/>
          </a:xfrm>
          <a:custGeom>
            <a:avLst/>
            <a:gdLst/>
            <a:ahLst/>
            <a:cxnLst/>
            <a:rect l="l" t="t" r="r" b="b"/>
            <a:pathLst>
              <a:path w="3846" h="1696" extrusionOk="0">
                <a:moveTo>
                  <a:pt x="3294" y="446"/>
                </a:moveTo>
                <a:lnTo>
                  <a:pt x="2736" y="0"/>
                </a:lnTo>
                <a:lnTo>
                  <a:pt x="2736" y="438"/>
                </a:lnTo>
                <a:lnTo>
                  <a:pt x="96" y="438"/>
                </a:lnTo>
                <a:lnTo>
                  <a:pt x="96" y="438"/>
                </a:lnTo>
                <a:lnTo>
                  <a:pt x="78" y="440"/>
                </a:lnTo>
                <a:lnTo>
                  <a:pt x="60" y="446"/>
                </a:lnTo>
                <a:lnTo>
                  <a:pt x="44" y="454"/>
                </a:lnTo>
                <a:lnTo>
                  <a:pt x="28" y="466"/>
                </a:lnTo>
                <a:lnTo>
                  <a:pt x="18" y="480"/>
                </a:lnTo>
                <a:lnTo>
                  <a:pt x="8" y="496"/>
                </a:lnTo>
                <a:lnTo>
                  <a:pt x="2" y="514"/>
                </a:lnTo>
                <a:lnTo>
                  <a:pt x="0" y="534"/>
                </a:lnTo>
                <a:lnTo>
                  <a:pt x="0" y="1044"/>
                </a:lnTo>
                <a:lnTo>
                  <a:pt x="0" y="1156"/>
                </a:lnTo>
                <a:lnTo>
                  <a:pt x="0" y="1156"/>
                </a:lnTo>
                <a:lnTo>
                  <a:pt x="0" y="1256"/>
                </a:lnTo>
                <a:lnTo>
                  <a:pt x="558" y="1696"/>
                </a:lnTo>
                <a:lnTo>
                  <a:pt x="1106" y="1252"/>
                </a:lnTo>
                <a:lnTo>
                  <a:pt x="3750" y="1252"/>
                </a:lnTo>
                <a:lnTo>
                  <a:pt x="3750" y="1252"/>
                </a:lnTo>
                <a:lnTo>
                  <a:pt x="3770" y="1250"/>
                </a:lnTo>
                <a:lnTo>
                  <a:pt x="3788" y="1244"/>
                </a:lnTo>
                <a:lnTo>
                  <a:pt x="3804" y="1236"/>
                </a:lnTo>
                <a:lnTo>
                  <a:pt x="3818" y="1224"/>
                </a:lnTo>
                <a:lnTo>
                  <a:pt x="3830" y="1210"/>
                </a:lnTo>
                <a:lnTo>
                  <a:pt x="3838" y="1192"/>
                </a:lnTo>
                <a:lnTo>
                  <a:pt x="3844" y="1174"/>
                </a:lnTo>
                <a:lnTo>
                  <a:pt x="3846" y="1156"/>
                </a:lnTo>
                <a:lnTo>
                  <a:pt x="3846" y="674"/>
                </a:lnTo>
                <a:lnTo>
                  <a:pt x="3846" y="572"/>
                </a:lnTo>
                <a:lnTo>
                  <a:pt x="3846" y="534"/>
                </a:lnTo>
                <a:lnTo>
                  <a:pt x="3846" y="0"/>
                </a:lnTo>
                <a:lnTo>
                  <a:pt x="3294" y="44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19407;p169"/>
          <p:cNvSpPr txBox="1"/>
          <p:nvPr/>
        </p:nvSpPr>
        <p:spPr>
          <a:xfrm>
            <a:off x="1167567" y="2357509"/>
            <a:ext cx="914400" cy="35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1</a:t>
            </a:r>
            <a:endParaRPr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Google Shape;19408;p169"/>
          <p:cNvSpPr txBox="1"/>
          <p:nvPr/>
        </p:nvSpPr>
        <p:spPr>
          <a:xfrm>
            <a:off x="1167567" y="3635234"/>
            <a:ext cx="914400" cy="35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2</a:t>
            </a:r>
            <a:endParaRPr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Google Shape;19409;p169"/>
          <p:cNvSpPr txBox="1"/>
          <p:nvPr/>
        </p:nvSpPr>
        <p:spPr>
          <a:xfrm>
            <a:off x="1167567" y="4924571"/>
            <a:ext cx="914400" cy="35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3</a:t>
            </a:r>
            <a:endParaRPr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82913" y="3635598"/>
            <a:ext cx="415787" cy="483677"/>
            <a:chOff x="2301812" y="3608924"/>
            <a:chExt cx="377988" cy="439706"/>
          </a:xfrm>
        </p:grpSpPr>
        <p:sp>
          <p:nvSpPr>
            <p:cNvPr id="227" name="Полилиния: фигура 454">
              <a:extLst>
                <a:ext uri="{FF2B5EF4-FFF2-40B4-BE49-F238E27FC236}">
                  <a16:creationId xmlns:a16="http://schemas.microsoft.com/office/drawing/2014/main" id="{BE84C97C-0503-48E9-94D0-79126A48305A}"/>
                </a:ext>
              </a:extLst>
            </p:cNvPr>
            <p:cNvSpPr/>
            <p:nvPr/>
          </p:nvSpPr>
          <p:spPr>
            <a:xfrm>
              <a:off x="2380679" y="3687509"/>
              <a:ext cx="219412" cy="285844"/>
            </a:xfrm>
            <a:custGeom>
              <a:avLst/>
              <a:gdLst>
                <a:gd name="connsiteX0" fmla="*/ 162781 w 219412"/>
                <a:gd name="connsiteY0" fmla="*/ 285845 h 285844"/>
                <a:gd name="connsiteX1" fmla="*/ 56774 w 219412"/>
                <a:gd name="connsiteY1" fmla="*/ 285845 h 285844"/>
                <a:gd name="connsiteX2" fmla="*/ 50348 w 219412"/>
                <a:gd name="connsiteY2" fmla="*/ 279486 h 285844"/>
                <a:gd name="connsiteX3" fmla="*/ 50348 w 219412"/>
                <a:gd name="connsiteY3" fmla="*/ 279419 h 285844"/>
                <a:gd name="connsiteX4" fmla="*/ 50348 w 219412"/>
                <a:gd name="connsiteY4" fmla="*/ 274358 h 285844"/>
                <a:gd name="connsiteX5" fmla="*/ 18653 w 219412"/>
                <a:gd name="connsiteY5" fmla="*/ 170782 h 285844"/>
                <a:gd name="connsiteX6" fmla="*/ 608 w 219412"/>
                <a:gd name="connsiteY6" fmla="*/ 98335 h 285844"/>
                <a:gd name="connsiteX7" fmla="*/ 102619 w 219412"/>
                <a:gd name="connsiteY7" fmla="*/ 252 h 285844"/>
                <a:gd name="connsiteX8" fmla="*/ 184821 w 219412"/>
                <a:gd name="connsiteY8" fmla="*/ 29717 h 285844"/>
                <a:gd name="connsiteX9" fmla="*/ 201834 w 219412"/>
                <a:gd name="connsiteY9" fmla="*/ 169350 h 285844"/>
                <a:gd name="connsiteX10" fmla="*/ 169206 w 219412"/>
                <a:gd name="connsiteY10" fmla="*/ 274392 h 285844"/>
                <a:gd name="connsiteX11" fmla="*/ 169206 w 219412"/>
                <a:gd name="connsiteY11" fmla="*/ 279419 h 285844"/>
                <a:gd name="connsiteX12" fmla="*/ 162848 w 219412"/>
                <a:gd name="connsiteY12" fmla="*/ 285845 h 285844"/>
                <a:gd name="connsiteX13" fmla="*/ 162781 w 219412"/>
                <a:gd name="connsiteY13" fmla="*/ 285845 h 285844"/>
                <a:gd name="connsiteX14" fmla="*/ 63233 w 219412"/>
                <a:gd name="connsiteY14" fmla="*/ 272960 h 285844"/>
                <a:gd name="connsiteX15" fmla="*/ 156455 w 219412"/>
                <a:gd name="connsiteY15" fmla="*/ 272960 h 285844"/>
                <a:gd name="connsiteX16" fmla="*/ 191014 w 219412"/>
                <a:gd name="connsiteY16" fmla="*/ 162325 h 285844"/>
                <a:gd name="connsiteX17" fmla="*/ 162389 w 219412"/>
                <a:gd name="connsiteY17" fmla="*/ 28478 h 285844"/>
                <a:gd name="connsiteX18" fmla="*/ 103452 w 219412"/>
                <a:gd name="connsiteY18" fmla="*/ 13136 h 285844"/>
                <a:gd name="connsiteX19" fmla="*/ 13559 w 219412"/>
                <a:gd name="connsiteY19" fmla="*/ 99700 h 285844"/>
                <a:gd name="connsiteX20" fmla="*/ 29373 w 219412"/>
                <a:gd name="connsiteY20" fmla="*/ 163590 h 285844"/>
                <a:gd name="connsiteX21" fmla="*/ 63233 w 219412"/>
                <a:gd name="connsiteY21" fmla="*/ 272960 h 28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9412" h="285844">
                  <a:moveTo>
                    <a:pt x="162781" y="285845"/>
                  </a:moveTo>
                  <a:lnTo>
                    <a:pt x="56774" y="285845"/>
                  </a:lnTo>
                  <a:cubicBezTo>
                    <a:pt x="53244" y="285863"/>
                    <a:pt x="50367" y="283016"/>
                    <a:pt x="50348" y="279486"/>
                  </a:cubicBezTo>
                  <a:cubicBezTo>
                    <a:pt x="50348" y="279463"/>
                    <a:pt x="50348" y="279441"/>
                    <a:pt x="50348" y="279419"/>
                  </a:cubicBezTo>
                  <a:lnTo>
                    <a:pt x="50348" y="274358"/>
                  </a:lnTo>
                  <a:cubicBezTo>
                    <a:pt x="50355" y="237444"/>
                    <a:pt x="39316" y="201371"/>
                    <a:pt x="18653" y="170782"/>
                  </a:cubicBezTo>
                  <a:cubicBezTo>
                    <a:pt x="4292" y="149512"/>
                    <a:pt x="-2099" y="123855"/>
                    <a:pt x="608" y="98335"/>
                  </a:cubicBezTo>
                  <a:cubicBezTo>
                    <a:pt x="6445" y="45286"/>
                    <a:pt x="49383" y="4002"/>
                    <a:pt x="102619" y="252"/>
                  </a:cubicBezTo>
                  <a:cubicBezTo>
                    <a:pt x="132929" y="-1811"/>
                    <a:pt x="162724" y="8869"/>
                    <a:pt x="184821" y="29717"/>
                  </a:cubicBezTo>
                  <a:cubicBezTo>
                    <a:pt x="223450" y="66055"/>
                    <a:pt x="230607" y="124800"/>
                    <a:pt x="201834" y="169350"/>
                  </a:cubicBezTo>
                  <a:cubicBezTo>
                    <a:pt x="181026" y="200471"/>
                    <a:pt x="169692" y="236959"/>
                    <a:pt x="169206" y="274392"/>
                  </a:cubicBezTo>
                  <a:lnTo>
                    <a:pt x="169206" y="279419"/>
                  </a:lnTo>
                  <a:cubicBezTo>
                    <a:pt x="169225" y="282949"/>
                    <a:pt x="166378" y="285826"/>
                    <a:pt x="162848" y="285845"/>
                  </a:cubicBezTo>
                  <a:cubicBezTo>
                    <a:pt x="162825" y="285845"/>
                    <a:pt x="162803" y="285845"/>
                    <a:pt x="162781" y="285845"/>
                  </a:cubicBezTo>
                  <a:close/>
                  <a:moveTo>
                    <a:pt x="63233" y="272960"/>
                  </a:moveTo>
                  <a:lnTo>
                    <a:pt x="156455" y="272960"/>
                  </a:lnTo>
                  <a:cubicBezTo>
                    <a:pt x="157194" y="233542"/>
                    <a:pt x="169185" y="195156"/>
                    <a:pt x="191014" y="162325"/>
                  </a:cubicBezTo>
                  <a:cubicBezTo>
                    <a:pt x="220070" y="117460"/>
                    <a:pt x="207254" y="57534"/>
                    <a:pt x="162389" y="28478"/>
                  </a:cubicBezTo>
                  <a:cubicBezTo>
                    <a:pt x="144906" y="17155"/>
                    <a:pt x="124236" y="11775"/>
                    <a:pt x="103452" y="13136"/>
                  </a:cubicBezTo>
                  <a:cubicBezTo>
                    <a:pt x="56507" y="16478"/>
                    <a:pt x="18669" y="52914"/>
                    <a:pt x="13559" y="99700"/>
                  </a:cubicBezTo>
                  <a:cubicBezTo>
                    <a:pt x="11136" y="122195"/>
                    <a:pt x="16737" y="144823"/>
                    <a:pt x="29373" y="163590"/>
                  </a:cubicBezTo>
                  <a:cubicBezTo>
                    <a:pt x="51175" y="195921"/>
                    <a:pt x="62953" y="233966"/>
                    <a:pt x="63233" y="272960"/>
                  </a:cubicBezTo>
                  <a:close/>
                </a:path>
              </a:pathLst>
            </a:custGeom>
            <a:solidFill>
              <a:schemeClr val="tx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" name="Полилиния: фигура 455">
              <a:extLst>
                <a:ext uri="{FF2B5EF4-FFF2-40B4-BE49-F238E27FC236}">
                  <a16:creationId xmlns:a16="http://schemas.microsoft.com/office/drawing/2014/main" id="{5B6550C1-C79F-4C59-8B97-209F72E86217}"/>
                </a:ext>
              </a:extLst>
            </p:cNvPr>
            <p:cNvSpPr/>
            <p:nvPr/>
          </p:nvSpPr>
          <p:spPr>
            <a:xfrm>
              <a:off x="2484480" y="3608924"/>
              <a:ext cx="12918" cy="54400"/>
            </a:xfrm>
            <a:custGeom>
              <a:avLst/>
              <a:gdLst>
                <a:gd name="connsiteX0" fmla="*/ 6343 w 12918"/>
                <a:gd name="connsiteY0" fmla="*/ 54399 h 54400"/>
                <a:gd name="connsiteX1" fmla="*/ 17 w 12918"/>
                <a:gd name="connsiteY1" fmla="*/ 47940 h 54400"/>
                <a:gd name="connsiteX2" fmla="*/ 17 w 12918"/>
                <a:gd name="connsiteY2" fmla="*/ 6923 h 54400"/>
                <a:gd name="connsiteX3" fmla="*/ 5996 w 12918"/>
                <a:gd name="connsiteY3" fmla="*/ 17 h 54400"/>
                <a:gd name="connsiteX4" fmla="*/ 12902 w 12918"/>
                <a:gd name="connsiteY4" fmla="*/ 5996 h 54400"/>
                <a:gd name="connsiteX5" fmla="*/ 12902 w 12918"/>
                <a:gd name="connsiteY5" fmla="*/ 6923 h 54400"/>
                <a:gd name="connsiteX6" fmla="*/ 12902 w 12918"/>
                <a:gd name="connsiteY6" fmla="*/ 47940 h 54400"/>
                <a:gd name="connsiteX7" fmla="*/ 6511 w 12918"/>
                <a:gd name="connsiteY7" fmla="*/ 54401 h 54400"/>
                <a:gd name="connsiteX8" fmla="*/ 6343 w 12918"/>
                <a:gd name="connsiteY8" fmla="*/ 54399 h 5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18" h="54400">
                  <a:moveTo>
                    <a:pt x="6343" y="54399"/>
                  </a:moveTo>
                  <a:cubicBezTo>
                    <a:pt x="2828" y="54327"/>
                    <a:pt x="16" y="51456"/>
                    <a:pt x="17" y="47940"/>
                  </a:cubicBezTo>
                  <a:lnTo>
                    <a:pt x="17" y="6923"/>
                  </a:lnTo>
                  <a:cubicBezTo>
                    <a:pt x="-239" y="3365"/>
                    <a:pt x="2438" y="273"/>
                    <a:pt x="5996" y="17"/>
                  </a:cubicBezTo>
                  <a:cubicBezTo>
                    <a:pt x="9554" y="-239"/>
                    <a:pt x="12646" y="2438"/>
                    <a:pt x="12902" y="5996"/>
                  </a:cubicBezTo>
                  <a:cubicBezTo>
                    <a:pt x="12924" y="6304"/>
                    <a:pt x="12924" y="6614"/>
                    <a:pt x="12902" y="6923"/>
                  </a:cubicBezTo>
                  <a:lnTo>
                    <a:pt x="12902" y="47940"/>
                  </a:lnTo>
                  <a:cubicBezTo>
                    <a:pt x="12921" y="51489"/>
                    <a:pt x="10059" y="54382"/>
                    <a:pt x="6511" y="54401"/>
                  </a:cubicBezTo>
                  <a:cubicBezTo>
                    <a:pt x="6455" y="54401"/>
                    <a:pt x="6399" y="54401"/>
                    <a:pt x="6343" y="54399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" name="Полилиния: фигура 456">
              <a:extLst>
                <a:ext uri="{FF2B5EF4-FFF2-40B4-BE49-F238E27FC236}">
                  <a16:creationId xmlns:a16="http://schemas.microsoft.com/office/drawing/2014/main" id="{CE48D0C5-7860-40F4-B303-76CBF38522BD}"/>
                </a:ext>
              </a:extLst>
            </p:cNvPr>
            <p:cNvSpPr/>
            <p:nvPr/>
          </p:nvSpPr>
          <p:spPr>
            <a:xfrm>
              <a:off x="2355185" y="3663190"/>
              <a:ext cx="41626" cy="41683"/>
            </a:xfrm>
            <a:custGeom>
              <a:avLst/>
              <a:gdLst>
                <a:gd name="connsiteX0" fmla="*/ 35258 w 41626"/>
                <a:gd name="connsiteY0" fmla="*/ 41684 h 41683"/>
                <a:gd name="connsiteX1" fmla="*/ 30697 w 41626"/>
                <a:gd name="connsiteY1" fmla="*/ 39819 h 41683"/>
                <a:gd name="connsiteX2" fmla="*/ 1665 w 41626"/>
                <a:gd name="connsiteY2" fmla="*/ 10787 h 41683"/>
                <a:gd name="connsiteX3" fmla="*/ 2131 w 41626"/>
                <a:gd name="connsiteY3" fmla="*/ 1665 h 41683"/>
                <a:gd name="connsiteX4" fmla="*/ 10787 w 41626"/>
                <a:gd name="connsiteY4" fmla="*/ 1665 h 41683"/>
                <a:gd name="connsiteX5" fmla="*/ 39819 w 41626"/>
                <a:gd name="connsiteY5" fmla="*/ 30697 h 41683"/>
                <a:gd name="connsiteX6" fmla="*/ 39819 w 41626"/>
                <a:gd name="connsiteY6" fmla="*/ 39819 h 41683"/>
                <a:gd name="connsiteX7" fmla="*/ 35258 w 41626"/>
                <a:gd name="connsiteY7" fmla="*/ 41684 h 4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26" h="41683">
                  <a:moveTo>
                    <a:pt x="35258" y="41684"/>
                  </a:moveTo>
                  <a:cubicBezTo>
                    <a:pt x="33555" y="41668"/>
                    <a:pt x="31923" y="41001"/>
                    <a:pt x="30697" y="39819"/>
                  </a:cubicBezTo>
                  <a:lnTo>
                    <a:pt x="1665" y="10787"/>
                  </a:lnTo>
                  <a:cubicBezTo>
                    <a:pt x="-726" y="8139"/>
                    <a:pt x="-517" y="4055"/>
                    <a:pt x="2131" y="1665"/>
                  </a:cubicBezTo>
                  <a:cubicBezTo>
                    <a:pt x="4589" y="-555"/>
                    <a:pt x="8329" y="-555"/>
                    <a:pt x="10787" y="1665"/>
                  </a:cubicBezTo>
                  <a:lnTo>
                    <a:pt x="39819" y="30697"/>
                  </a:lnTo>
                  <a:cubicBezTo>
                    <a:pt x="42229" y="33260"/>
                    <a:pt x="42229" y="37256"/>
                    <a:pt x="39819" y="39819"/>
                  </a:cubicBezTo>
                  <a:cubicBezTo>
                    <a:pt x="38593" y="41001"/>
                    <a:pt x="36961" y="41668"/>
                    <a:pt x="35258" y="41684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" name="Полилиния: фигура 457">
              <a:extLst>
                <a:ext uri="{FF2B5EF4-FFF2-40B4-BE49-F238E27FC236}">
                  <a16:creationId xmlns:a16="http://schemas.microsoft.com/office/drawing/2014/main" id="{54744475-E48F-436D-A9B8-56044E02BC50}"/>
                </a:ext>
              </a:extLst>
            </p:cNvPr>
            <p:cNvSpPr/>
            <p:nvPr/>
          </p:nvSpPr>
          <p:spPr>
            <a:xfrm>
              <a:off x="2584760" y="3892765"/>
              <a:ext cx="41811" cy="41868"/>
            </a:xfrm>
            <a:custGeom>
              <a:avLst/>
              <a:gdLst>
                <a:gd name="connsiteX0" fmla="*/ 35442 w 41811"/>
                <a:gd name="connsiteY0" fmla="*/ 41868 h 41868"/>
                <a:gd name="connsiteX1" fmla="*/ 30881 w 41811"/>
                <a:gd name="connsiteY1" fmla="*/ 40004 h 41868"/>
                <a:gd name="connsiteX2" fmla="*/ 1882 w 41811"/>
                <a:gd name="connsiteY2" fmla="*/ 10972 h 41868"/>
                <a:gd name="connsiteX3" fmla="*/ 1882 w 41811"/>
                <a:gd name="connsiteY3" fmla="*/ 1882 h 41868"/>
                <a:gd name="connsiteX4" fmla="*/ 10972 w 41811"/>
                <a:gd name="connsiteY4" fmla="*/ 1882 h 41868"/>
                <a:gd name="connsiteX5" fmla="*/ 40004 w 41811"/>
                <a:gd name="connsiteY5" fmla="*/ 30881 h 41868"/>
                <a:gd name="connsiteX6" fmla="*/ 40004 w 41811"/>
                <a:gd name="connsiteY6" fmla="*/ 40004 h 41868"/>
                <a:gd name="connsiteX7" fmla="*/ 35442 w 41811"/>
                <a:gd name="connsiteY7" fmla="*/ 41868 h 4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811" h="41868">
                  <a:moveTo>
                    <a:pt x="35442" y="41868"/>
                  </a:moveTo>
                  <a:cubicBezTo>
                    <a:pt x="33739" y="41853"/>
                    <a:pt x="32107" y="41186"/>
                    <a:pt x="30881" y="40004"/>
                  </a:cubicBezTo>
                  <a:lnTo>
                    <a:pt x="1882" y="10972"/>
                  </a:lnTo>
                  <a:cubicBezTo>
                    <a:pt x="-627" y="8462"/>
                    <a:pt x="-627" y="4392"/>
                    <a:pt x="1882" y="1882"/>
                  </a:cubicBezTo>
                  <a:cubicBezTo>
                    <a:pt x="4392" y="-627"/>
                    <a:pt x="8462" y="-627"/>
                    <a:pt x="10972" y="1882"/>
                  </a:cubicBezTo>
                  <a:lnTo>
                    <a:pt x="40004" y="30881"/>
                  </a:lnTo>
                  <a:cubicBezTo>
                    <a:pt x="42414" y="33444"/>
                    <a:pt x="42414" y="37440"/>
                    <a:pt x="40004" y="40004"/>
                  </a:cubicBezTo>
                  <a:cubicBezTo>
                    <a:pt x="38778" y="41186"/>
                    <a:pt x="37145" y="41853"/>
                    <a:pt x="35442" y="41868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" name="Полилиния: фигура 458">
              <a:extLst>
                <a:ext uri="{FF2B5EF4-FFF2-40B4-BE49-F238E27FC236}">
                  <a16:creationId xmlns:a16="http://schemas.microsoft.com/office/drawing/2014/main" id="{BE398856-93C8-4103-BD7C-5821D4B41A13}"/>
                </a:ext>
              </a:extLst>
            </p:cNvPr>
            <p:cNvSpPr/>
            <p:nvPr/>
          </p:nvSpPr>
          <p:spPr>
            <a:xfrm>
              <a:off x="2301812" y="3792352"/>
              <a:ext cx="53969" cy="12918"/>
            </a:xfrm>
            <a:custGeom>
              <a:avLst/>
              <a:gdLst>
                <a:gd name="connsiteX0" fmla="*/ 47047 w 53969"/>
                <a:gd name="connsiteY0" fmla="*/ 12902 h 12918"/>
                <a:gd name="connsiteX1" fmla="*/ 5996 w 53969"/>
                <a:gd name="connsiteY1" fmla="*/ 12902 h 12918"/>
                <a:gd name="connsiteX2" fmla="*/ 17 w 53969"/>
                <a:gd name="connsiteY2" fmla="*/ 5996 h 12918"/>
                <a:gd name="connsiteX3" fmla="*/ 5996 w 53969"/>
                <a:gd name="connsiteY3" fmla="*/ 17 h 12918"/>
                <a:gd name="connsiteX4" fmla="*/ 47047 w 53969"/>
                <a:gd name="connsiteY4" fmla="*/ 17 h 12918"/>
                <a:gd name="connsiteX5" fmla="*/ 53953 w 53969"/>
                <a:gd name="connsiteY5" fmla="*/ 5996 h 12918"/>
                <a:gd name="connsiteX6" fmla="*/ 47974 w 53969"/>
                <a:gd name="connsiteY6" fmla="*/ 12902 h 12918"/>
                <a:gd name="connsiteX7" fmla="*/ 47047 w 53969"/>
                <a:gd name="connsiteY7" fmla="*/ 12902 h 12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969" h="12918">
                  <a:moveTo>
                    <a:pt x="47047" y="12902"/>
                  </a:moveTo>
                  <a:lnTo>
                    <a:pt x="5996" y="12902"/>
                  </a:lnTo>
                  <a:cubicBezTo>
                    <a:pt x="2438" y="12646"/>
                    <a:pt x="-239" y="9554"/>
                    <a:pt x="17" y="5996"/>
                  </a:cubicBezTo>
                  <a:cubicBezTo>
                    <a:pt x="247" y="2794"/>
                    <a:pt x="2794" y="247"/>
                    <a:pt x="5996" y="17"/>
                  </a:cubicBezTo>
                  <a:lnTo>
                    <a:pt x="47047" y="17"/>
                  </a:lnTo>
                  <a:cubicBezTo>
                    <a:pt x="50605" y="-239"/>
                    <a:pt x="53697" y="2438"/>
                    <a:pt x="53953" y="5996"/>
                  </a:cubicBezTo>
                  <a:cubicBezTo>
                    <a:pt x="54209" y="9554"/>
                    <a:pt x="51532" y="12646"/>
                    <a:pt x="47974" y="12902"/>
                  </a:cubicBezTo>
                  <a:cubicBezTo>
                    <a:pt x="47665" y="12924"/>
                    <a:pt x="47355" y="12924"/>
                    <a:pt x="47047" y="12902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" name="Полилиния: фигура 459">
              <a:extLst>
                <a:ext uri="{FF2B5EF4-FFF2-40B4-BE49-F238E27FC236}">
                  <a16:creationId xmlns:a16="http://schemas.microsoft.com/office/drawing/2014/main" id="{974F8CF9-7A73-45BC-B79C-D4F78FAACB3A}"/>
                </a:ext>
              </a:extLst>
            </p:cNvPr>
            <p:cNvSpPr/>
            <p:nvPr/>
          </p:nvSpPr>
          <p:spPr>
            <a:xfrm>
              <a:off x="2626758" y="3792369"/>
              <a:ext cx="53042" cy="12884"/>
            </a:xfrm>
            <a:custGeom>
              <a:avLst/>
              <a:gdLst>
                <a:gd name="connsiteX0" fmla="*/ 47047 w 53042"/>
                <a:gd name="connsiteY0" fmla="*/ 12885 h 12884"/>
                <a:gd name="connsiteX1" fmla="*/ 5996 w 53042"/>
                <a:gd name="connsiteY1" fmla="*/ 12885 h 12884"/>
                <a:gd name="connsiteX2" fmla="*/ 17 w 53042"/>
                <a:gd name="connsiteY2" fmla="*/ 5979 h 12884"/>
                <a:gd name="connsiteX3" fmla="*/ 5996 w 53042"/>
                <a:gd name="connsiteY3" fmla="*/ 0 h 12884"/>
                <a:gd name="connsiteX4" fmla="*/ 47047 w 53042"/>
                <a:gd name="connsiteY4" fmla="*/ 0 h 12884"/>
                <a:gd name="connsiteX5" fmla="*/ 53026 w 53042"/>
                <a:gd name="connsiteY5" fmla="*/ 6906 h 12884"/>
                <a:gd name="connsiteX6" fmla="*/ 47047 w 53042"/>
                <a:gd name="connsiteY6" fmla="*/ 12885 h 12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042" h="12884">
                  <a:moveTo>
                    <a:pt x="47047" y="12885"/>
                  </a:moveTo>
                  <a:lnTo>
                    <a:pt x="5996" y="12885"/>
                  </a:lnTo>
                  <a:cubicBezTo>
                    <a:pt x="2438" y="12629"/>
                    <a:pt x="-239" y="9537"/>
                    <a:pt x="17" y="5979"/>
                  </a:cubicBezTo>
                  <a:cubicBezTo>
                    <a:pt x="247" y="2777"/>
                    <a:pt x="2794" y="230"/>
                    <a:pt x="5996" y="0"/>
                  </a:cubicBezTo>
                  <a:lnTo>
                    <a:pt x="47047" y="0"/>
                  </a:lnTo>
                  <a:cubicBezTo>
                    <a:pt x="50605" y="256"/>
                    <a:pt x="53282" y="3348"/>
                    <a:pt x="53026" y="6906"/>
                  </a:cubicBezTo>
                  <a:cubicBezTo>
                    <a:pt x="52795" y="10108"/>
                    <a:pt x="50249" y="12654"/>
                    <a:pt x="47047" y="12885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" name="Полилиния: фигура 460">
              <a:extLst>
                <a:ext uri="{FF2B5EF4-FFF2-40B4-BE49-F238E27FC236}">
                  <a16:creationId xmlns:a16="http://schemas.microsoft.com/office/drawing/2014/main" id="{76BAE7FF-8D9D-4C04-AAC4-2A063A04C0C5}"/>
                </a:ext>
              </a:extLst>
            </p:cNvPr>
            <p:cNvSpPr/>
            <p:nvPr/>
          </p:nvSpPr>
          <p:spPr>
            <a:xfrm>
              <a:off x="2354942" y="3892753"/>
              <a:ext cx="41839" cy="41879"/>
            </a:xfrm>
            <a:custGeom>
              <a:avLst/>
              <a:gdLst>
                <a:gd name="connsiteX0" fmla="*/ 6369 w 41839"/>
                <a:gd name="connsiteY0" fmla="*/ 41880 h 41879"/>
                <a:gd name="connsiteX1" fmla="*/ 1808 w 41839"/>
                <a:gd name="connsiteY1" fmla="*/ 40015 h 41879"/>
                <a:gd name="connsiteX2" fmla="*/ 1808 w 41839"/>
                <a:gd name="connsiteY2" fmla="*/ 30893 h 41879"/>
                <a:gd name="connsiteX3" fmla="*/ 30840 w 41839"/>
                <a:gd name="connsiteY3" fmla="*/ 1894 h 41879"/>
                <a:gd name="connsiteX4" fmla="*/ 39945 w 41839"/>
                <a:gd name="connsiteY4" fmla="*/ 1878 h 41879"/>
                <a:gd name="connsiteX5" fmla="*/ 39962 w 41839"/>
                <a:gd name="connsiteY5" fmla="*/ 10983 h 41879"/>
                <a:gd name="connsiteX6" fmla="*/ 11030 w 41839"/>
                <a:gd name="connsiteY6" fmla="*/ 40015 h 41879"/>
                <a:gd name="connsiteX7" fmla="*/ 6369 w 41839"/>
                <a:gd name="connsiteY7" fmla="*/ 41880 h 41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839" h="41879">
                  <a:moveTo>
                    <a:pt x="6369" y="41880"/>
                  </a:moveTo>
                  <a:cubicBezTo>
                    <a:pt x="4666" y="41865"/>
                    <a:pt x="3034" y="41197"/>
                    <a:pt x="1808" y="40015"/>
                  </a:cubicBezTo>
                  <a:cubicBezTo>
                    <a:pt x="-603" y="37452"/>
                    <a:pt x="-603" y="33456"/>
                    <a:pt x="1808" y="30893"/>
                  </a:cubicBezTo>
                  <a:lnTo>
                    <a:pt x="30840" y="1894"/>
                  </a:lnTo>
                  <a:cubicBezTo>
                    <a:pt x="33349" y="-625"/>
                    <a:pt x="37426" y="-632"/>
                    <a:pt x="39945" y="1878"/>
                  </a:cubicBezTo>
                  <a:cubicBezTo>
                    <a:pt x="42464" y="4387"/>
                    <a:pt x="42472" y="8464"/>
                    <a:pt x="39962" y="10983"/>
                  </a:cubicBezTo>
                  <a:lnTo>
                    <a:pt x="11030" y="40015"/>
                  </a:lnTo>
                  <a:cubicBezTo>
                    <a:pt x="9779" y="41221"/>
                    <a:pt x="8106" y="41890"/>
                    <a:pt x="6369" y="41880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" name="Полилиния: фигура 461">
              <a:extLst>
                <a:ext uri="{FF2B5EF4-FFF2-40B4-BE49-F238E27FC236}">
                  <a16:creationId xmlns:a16="http://schemas.microsoft.com/office/drawing/2014/main" id="{86C52375-9977-4F88-87FE-BE5D69AC871D}"/>
                </a:ext>
              </a:extLst>
            </p:cNvPr>
            <p:cNvSpPr/>
            <p:nvPr/>
          </p:nvSpPr>
          <p:spPr>
            <a:xfrm>
              <a:off x="2584609" y="3663190"/>
              <a:ext cx="41685" cy="41683"/>
            </a:xfrm>
            <a:custGeom>
              <a:avLst/>
              <a:gdLst>
                <a:gd name="connsiteX0" fmla="*/ 6428 w 41685"/>
                <a:gd name="connsiteY0" fmla="*/ 41684 h 41683"/>
                <a:gd name="connsiteX1" fmla="*/ 0 w 41685"/>
                <a:gd name="connsiteY1" fmla="*/ 35260 h 41683"/>
                <a:gd name="connsiteX2" fmla="*/ 1900 w 41685"/>
                <a:gd name="connsiteY2" fmla="*/ 30697 h 41683"/>
                <a:gd name="connsiteX3" fmla="*/ 30898 w 41685"/>
                <a:gd name="connsiteY3" fmla="*/ 1665 h 41683"/>
                <a:gd name="connsiteX4" fmla="*/ 40021 w 41685"/>
                <a:gd name="connsiteY4" fmla="*/ 2131 h 41683"/>
                <a:gd name="connsiteX5" fmla="*/ 40021 w 41685"/>
                <a:gd name="connsiteY5" fmla="*/ 10787 h 41683"/>
                <a:gd name="connsiteX6" fmla="*/ 10989 w 41685"/>
                <a:gd name="connsiteY6" fmla="*/ 39819 h 41683"/>
                <a:gd name="connsiteX7" fmla="*/ 6428 w 41685"/>
                <a:gd name="connsiteY7" fmla="*/ 41684 h 4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85" h="41683">
                  <a:moveTo>
                    <a:pt x="6428" y="41684"/>
                  </a:moveTo>
                  <a:cubicBezTo>
                    <a:pt x="2879" y="41685"/>
                    <a:pt x="1" y="38809"/>
                    <a:pt x="0" y="35260"/>
                  </a:cubicBezTo>
                  <a:cubicBezTo>
                    <a:pt x="-1" y="33546"/>
                    <a:pt x="683" y="31904"/>
                    <a:pt x="1900" y="30697"/>
                  </a:cubicBezTo>
                  <a:lnTo>
                    <a:pt x="30898" y="1665"/>
                  </a:lnTo>
                  <a:cubicBezTo>
                    <a:pt x="33546" y="-726"/>
                    <a:pt x="37630" y="-517"/>
                    <a:pt x="40021" y="2131"/>
                  </a:cubicBezTo>
                  <a:cubicBezTo>
                    <a:pt x="42240" y="4589"/>
                    <a:pt x="42240" y="8329"/>
                    <a:pt x="40021" y="10787"/>
                  </a:cubicBezTo>
                  <a:lnTo>
                    <a:pt x="10989" y="39819"/>
                  </a:lnTo>
                  <a:cubicBezTo>
                    <a:pt x="9763" y="41001"/>
                    <a:pt x="8131" y="41668"/>
                    <a:pt x="6428" y="41684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" name="Полилиния: фигура 462">
              <a:extLst>
                <a:ext uri="{FF2B5EF4-FFF2-40B4-BE49-F238E27FC236}">
                  <a16:creationId xmlns:a16="http://schemas.microsoft.com/office/drawing/2014/main" id="{B51A2638-9D7E-4360-A4E4-B4FD360E2254}"/>
                </a:ext>
              </a:extLst>
            </p:cNvPr>
            <p:cNvSpPr/>
            <p:nvPr/>
          </p:nvSpPr>
          <p:spPr>
            <a:xfrm>
              <a:off x="2538691" y="3623638"/>
              <a:ext cx="28470" cy="50471"/>
            </a:xfrm>
            <a:custGeom>
              <a:avLst/>
              <a:gdLst>
                <a:gd name="connsiteX0" fmla="*/ 6434 w 28470"/>
                <a:gd name="connsiteY0" fmla="*/ 50472 h 50471"/>
                <a:gd name="connsiteX1" fmla="*/ 0 w 28470"/>
                <a:gd name="connsiteY1" fmla="*/ 43988 h 50471"/>
                <a:gd name="connsiteX2" fmla="*/ 475 w 28470"/>
                <a:gd name="connsiteY2" fmla="*/ 41583 h 50471"/>
                <a:gd name="connsiteX3" fmla="*/ 16189 w 28470"/>
                <a:gd name="connsiteY3" fmla="*/ 3661 h 50471"/>
                <a:gd name="connsiteX4" fmla="*/ 24809 w 28470"/>
                <a:gd name="connsiteY4" fmla="*/ 640 h 50471"/>
                <a:gd name="connsiteX5" fmla="*/ 28108 w 28470"/>
                <a:gd name="connsiteY5" fmla="*/ 8589 h 50471"/>
                <a:gd name="connsiteX6" fmla="*/ 12394 w 28470"/>
                <a:gd name="connsiteY6" fmla="*/ 46510 h 50471"/>
                <a:gd name="connsiteX7" fmla="*/ 6434 w 28470"/>
                <a:gd name="connsiteY7" fmla="*/ 50472 h 5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70" h="50471">
                  <a:moveTo>
                    <a:pt x="6434" y="50472"/>
                  </a:moveTo>
                  <a:cubicBezTo>
                    <a:pt x="2867" y="50458"/>
                    <a:pt x="-14" y="47556"/>
                    <a:pt x="0" y="43988"/>
                  </a:cubicBezTo>
                  <a:cubicBezTo>
                    <a:pt x="3" y="43163"/>
                    <a:pt x="164" y="42347"/>
                    <a:pt x="475" y="41583"/>
                  </a:cubicBezTo>
                  <a:lnTo>
                    <a:pt x="16189" y="3661"/>
                  </a:lnTo>
                  <a:cubicBezTo>
                    <a:pt x="17735" y="446"/>
                    <a:pt x="21595" y="-906"/>
                    <a:pt x="24809" y="640"/>
                  </a:cubicBezTo>
                  <a:cubicBezTo>
                    <a:pt x="27771" y="2064"/>
                    <a:pt x="29191" y="5485"/>
                    <a:pt x="28108" y="8589"/>
                  </a:cubicBezTo>
                  <a:lnTo>
                    <a:pt x="12394" y="46510"/>
                  </a:lnTo>
                  <a:cubicBezTo>
                    <a:pt x="11387" y="48911"/>
                    <a:pt x="9038" y="50473"/>
                    <a:pt x="6434" y="50472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" name="Полилиния: фигура 463">
              <a:extLst>
                <a:ext uri="{FF2B5EF4-FFF2-40B4-BE49-F238E27FC236}">
                  <a16:creationId xmlns:a16="http://schemas.microsoft.com/office/drawing/2014/main" id="{2A143427-F8FB-4C39-9F18-F996C7FFCD40}"/>
                </a:ext>
              </a:extLst>
            </p:cNvPr>
            <p:cNvSpPr/>
            <p:nvPr/>
          </p:nvSpPr>
          <p:spPr>
            <a:xfrm>
              <a:off x="2414355" y="3623328"/>
              <a:ext cx="28568" cy="50782"/>
            </a:xfrm>
            <a:custGeom>
              <a:avLst/>
              <a:gdLst>
                <a:gd name="connsiteX0" fmla="*/ 22133 w 28568"/>
                <a:gd name="connsiteY0" fmla="*/ 50782 h 50782"/>
                <a:gd name="connsiteX1" fmla="*/ 16173 w 28568"/>
                <a:gd name="connsiteY1" fmla="*/ 46820 h 50782"/>
                <a:gd name="connsiteX2" fmla="*/ 492 w 28568"/>
                <a:gd name="connsiteY2" fmla="*/ 8899 h 50782"/>
                <a:gd name="connsiteX3" fmla="*/ 3971 w 28568"/>
                <a:gd name="connsiteY3" fmla="*/ 492 h 50782"/>
                <a:gd name="connsiteX4" fmla="*/ 12378 w 28568"/>
                <a:gd name="connsiteY4" fmla="*/ 3971 h 50782"/>
                <a:gd name="connsiteX5" fmla="*/ 28093 w 28568"/>
                <a:gd name="connsiteY5" fmla="*/ 41893 h 50782"/>
                <a:gd name="connsiteX6" fmla="*/ 24539 w 28568"/>
                <a:gd name="connsiteY6" fmla="*/ 50307 h 50782"/>
                <a:gd name="connsiteX7" fmla="*/ 22133 w 28568"/>
                <a:gd name="connsiteY7" fmla="*/ 50782 h 50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68" h="50782">
                  <a:moveTo>
                    <a:pt x="22133" y="50782"/>
                  </a:moveTo>
                  <a:cubicBezTo>
                    <a:pt x="19530" y="50783"/>
                    <a:pt x="17180" y="49221"/>
                    <a:pt x="16173" y="46820"/>
                  </a:cubicBezTo>
                  <a:lnTo>
                    <a:pt x="492" y="8899"/>
                  </a:lnTo>
                  <a:cubicBezTo>
                    <a:pt x="-869" y="5617"/>
                    <a:pt x="689" y="1853"/>
                    <a:pt x="3971" y="492"/>
                  </a:cubicBezTo>
                  <a:cubicBezTo>
                    <a:pt x="7253" y="-869"/>
                    <a:pt x="11017" y="689"/>
                    <a:pt x="12378" y="3971"/>
                  </a:cubicBezTo>
                  <a:lnTo>
                    <a:pt x="28093" y="41893"/>
                  </a:lnTo>
                  <a:cubicBezTo>
                    <a:pt x="29435" y="45198"/>
                    <a:pt x="27844" y="48965"/>
                    <a:pt x="24539" y="50307"/>
                  </a:cubicBezTo>
                  <a:cubicBezTo>
                    <a:pt x="23775" y="50618"/>
                    <a:pt x="22958" y="50779"/>
                    <a:pt x="22133" y="50782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7" name="Полилиния: фигура 464">
              <a:extLst>
                <a:ext uri="{FF2B5EF4-FFF2-40B4-BE49-F238E27FC236}">
                  <a16:creationId xmlns:a16="http://schemas.microsoft.com/office/drawing/2014/main" id="{000CF1B5-5ECD-4839-A857-D1F11630BB88}"/>
                </a:ext>
              </a:extLst>
            </p:cNvPr>
            <p:cNvSpPr/>
            <p:nvPr/>
          </p:nvSpPr>
          <p:spPr>
            <a:xfrm>
              <a:off x="2616024" y="3846900"/>
              <a:ext cx="50219" cy="28370"/>
            </a:xfrm>
            <a:custGeom>
              <a:avLst/>
              <a:gdLst>
                <a:gd name="connsiteX0" fmla="*/ 43830 w 50219"/>
                <a:gd name="connsiteY0" fmla="*/ 28370 h 28370"/>
                <a:gd name="connsiteX1" fmla="*/ 41367 w 50219"/>
                <a:gd name="connsiteY1" fmla="*/ 27904 h 28370"/>
                <a:gd name="connsiteX2" fmla="*/ 3479 w 50219"/>
                <a:gd name="connsiteY2" fmla="*/ 12189 h 28370"/>
                <a:gd name="connsiteX3" fmla="*/ 731 w 50219"/>
                <a:gd name="connsiteY3" fmla="*/ 3478 h 28370"/>
                <a:gd name="connsiteX4" fmla="*/ 8306 w 50219"/>
                <a:gd name="connsiteY4" fmla="*/ 270 h 28370"/>
                <a:gd name="connsiteX5" fmla="*/ 46194 w 50219"/>
                <a:gd name="connsiteY5" fmla="*/ 15985 h 28370"/>
                <a:gd name="connsiteX6" fmla="*/ 49752 w 50219"/>
                <a:gd name="connsiteY6" fmla="*/ 24347 h 28370"/>
                <a:gd name="connsiteX7" fmla="*/ 43730 w 50219"/>
                <a:gd name="connsiteY7" fmla="*/ 28370 h 2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219" h="28370">
                  <a:moveTo>
                    <a:pt x="43830" y="28370"/>
                  </a:moveTo>
                  <a:cubicBezTo>
                    <a:pt x="42987" y="28372"/>
                    <a:pt x="42151" y="28214"/>
                    <a:pt x="41367" y="27904"/>
                  </a:cubicBezTo>
                  <a:lnTo>
                    <a:pt x="3479" y="12189"/>
                  </a:lnTo>
                  <a:cubicBezTo>
                    <a:pt x="314" y="10543"/>
                    <a:pt x="-916" y="6642"/>
                    <a:pt x="731" y="3478"/>
                  </a:cubicBezTo>
                  <a:cubicBezTo>
                    <a:pt x="2160" y="731"/>
                    <a:pt x="5339" y="-615"/>
                    <a:pt x="8306" y="270"/>
                  </a:cubicBezTo>
                  <a:lnTo>
                    <a:pt x="46194" y="15985"/>
                  </a:lnTo>
                  <a:cubicBezTo>
                    <a:pt x="49486" y="17311"/>
                    <a:pt x="51079" y="21055"/>
                    <a:pt x="49752" y="24347"/>
                  </a:cubicBezTo>
                  <a:cubicBezTo>
                    <a:pt x="48764" y="26799"/>
                    <a:pt x="46374" y="28395"/>
                    <a:pt x="43730" y="28370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" name="Полилиния: фигура 465">
              <a:extLst>
                <a:ext uri="{FF2B5EF4-FFF2-40B4-BE49-F238E27FC236}">
                  <a16:creationId xmlns:a16="http://schemas.microsoft.com/office/drawing/2014/main" id="{B557DBFF-35C8-4BEA-83C6-1B9901C8EF39}"/>
                </a:ext>
              </a:extLst>
            </p:cNvPr>
            <p:cNvSpPr/>
            <p:nvPr/>
          </p:nvSpPr>
          <p:spPr>
            <a:xfrm>
              <a:off x="2315323" y="3722360"/>
              <a:ext cx="50845" cy="28559"/>
            </a:xfrm>
            <a:custGeom>
              <a:avLst/>
              <a:gdLst>
                <a:gd name="connsiteX0" fmla="*/ 44356 w 50845"/>
                <a:gd name="connsiteY0" fmla="*/ 28559 h 28559"/>
                <a:gd name="connsiteX1" fmla="*/ 41893 w 50845"/>
                <a:gd name="connsiteY1" fmla="*/ 28093 h 28559"/>
                <a:gd name="connsiteX2" fmla="*/ 3971 w 50845"/>
                <a:gd name="connsiteY2" fmla="*/ 12378 h 28559"/>
                <a:gd name="connsiteX3" fmla="*/ 492 w 50845"/>
                <a:gd name="connsiteY3" fmla="*/ 3971 h 28559"/>
                <a:gd name="connsiteX4" fmla="*/ 8899 w 50845"/>
                <a:gd name="connsiteY4" fmla="*/ 492 h 28559"/>
                <a:gd name="connsiteX5" fmla="*/ 46820 w 50845"/>
                <a:gd name="connsiteY5" fmla="*/ 16173 h 28559"/>
                <a:gd name="connsiteX6" fmla="*/ 50378 w 50845"/>
                <a:gd name="connsiteY6" fmla="*/ 24535 h 28559"/>
                <a:gd name="connsiteX7" fmla="*/ 44356 w 50845"/>
                <a:gd name="connsiteY7" fmla="*/ 28559 h 2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45" h="28559">
                  <a:moveTo>
                    <a:pt x="44356" y="28559"/>
                  </a:moveTo>
                  <a:cubicBezTo>
                    <a:pt x="43512" y="28568"/>
                    <a:pt x="42675" y="28410"/>
                    <a:pt x="41893" y="28093"/>
                  </a:cubicBezTo>
                  <a:lnTo>
                    <a:pt x="3971" y="12378"/>
                  </a:lnTo>
                  <a:cubicBezTo>
                    <a:pt x="689" y="11017"/>
                    <a:pt x="-869" y="7253"/>
                    <a:pt x="492" y="3971"/>
                  </a:cubicBezTo>
                  <a:cubicBezTo>
                    <a:pt x="1853" y="689"/>
                    <a:pt x="5617" y="-869"/>
                    <a:pt x="8899" y="492"/>
                  </a:cubicBezTo>
                  <a:lnTo>
                    <a:pt x="46820" y="16173"/>
                  </a:lnTo>
                  <a:cubicBezTo>
                    <a:pt x="50112" y="17500"/>
                    <a:pt x="51705" y="21244"/>
                    <a:pt x="50378" y="24535"/>
                  </a:cubicBezTo>
                  <a:cubicBezTo>
                    <a:pt x="49390" y="26988"/>
                    <a:pt x="47000" y="28584"/>
                    <a:pt x="44356" y="28559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" name="Полилиния: фигура 466">
              <a:extLst>
                <a:ext uri="{FF2B5EF4-FFF2-40B4-BE49-F238E27FC236}">
                  <a16:creationId xmlns:a16="http://schemas.microsoft.com/office/drawing/2014/main" id="{A9D7C0E0-C306-4525-A8A6-3B9D8809A6B6}"/>
                </a:ext>
              </a:extLst>
            </p:cNvPr>
            <p:cNvSpPr/>
            <p:nvPr/>
          </p:nvSpPr>
          <p:spPr>
            <a:xfrm>
              <a:off x="2615479" y="3722360"/>
              <a:ext cx="50810" cy="28558"/>
            </a:xfrm>
            <a:custGeom>
              <a:avLst/>
              <a:gdLst>
                <a:gd name="connsiteX0" fmla="*/ 6487 w 50810"/>
                <a:gd name="connsiteY0" fmla="*/ 28559 h 28558"/>
                <a:gd name="connsiteX1" fmla="*/ 0 w 50810"/>
                <a:gd name="connsiteY1" fmla="*/ 22195 h 28558"/>
                <a:gd name="connsiteX2" fmla="*/ 4024 w 50810"/>
                <a:gd name="connsiteY2" fmla="*/ 16173 h 28558"/>
                <a:gd name="connsiteX3" fmla="*/ 41912 w 50810"/>
                <a:gd name="connsiteY3" fmla="*/ 492 h 28558"/>
                <a:gd name="connsiteX4" fmla="*/ 50318 w 50810"/>
                <a:gd name="connsiteY4" fmla="*/ 3971 h 28558"/>
                <a:gd name="connsiteX5" fmla="*/ 46839 w 50810"/>
                <a:gd name="connsiteY5" fmla="*/ 12378 h 28558"/>
                <a:gd name="connsiteX6" fmla="*/ 8851 w 50810"/>
                <a:gd name="connsiteY6" fmla="*/ 28093 h 28558"/>
                <a:gd name="connsiteX7" fmla="*/ 6487 w 50810"/>
                <a:gd name="connsiteY7" fmla="*/ 28559 h 28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10" h="28558">
                  <a:moveTo>
                    <a:pt x="6487" y="28559"/>
                  </a:moveTo>
                  <a:cubicBezTo>
                    <a:pt x="2939" y="28593"/>
                    <a:pt x="34" y="25744"/>
                    <a:pt x="0" y="22195"/>
                  </a:cubicBezTo>
                  <a:cubicBezTo>
                    <a:pt x="-25" y="19551"/>
                    <a:pt x="1571" y="17162"/>
                    <a:pt x="4024" y="16173"/>
                  </a:cubicBezTo>
                  <a:lnTo>
                    <a:pt x="41912" y="492"/>
                  </a:lnTo>
                  <a:cubicBezTo>
                    <a:pt x="45194" y="-869"/>
                    <a:pt x="48958" y="689"/>
                    <a:pt x="50318" y="3971"/>
                  </a:cubicBezTo>
                  <a:cubicBezTo>
                    <a:pt x="51679" y="7253"/>
                    <a:pt x="50121" y="11017"/>
                    <a:pt x="46839" y="12378"/>
                  </a:cubicBezTo>
                  <a:lnTo>
                    <a:pt x="8851" y="28093"/>
                  </a:lnTo>
                  <a:cubicBezTo>
                    <a:pt x="8098" y="28390"/>
                    <a:pt x="7297" y="28548"/>
                    <a:pt x="6487" y="28559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" name="Полилиния: фигура 467">
              <a:extLst>
                <a:ext uri="{FF2B5EF4-FFF2-40B4-BE49-F238E27FC236}">
                  <a16:creationId xmlns:a16="http://schemas.microsoft.com/office/drawing/2014/main" id="{8348158D-B584-4E4E-8823-B964D4C4BB0A}"/>
                </a:ext>
              </a:extLst>
            </p:cNvPr>
            <p:cNvSpPr/>
            <p:nvPr/>
          </p:nvSpPr>
          <p:spPr>
            <a:xfrm>
              <a:off x="2315271" y="3846808"/>
              <a:ext cx="50533" cy="28462"/>
            </a:xfrm>
            <a:custGeom>
              <a:avLst/>
              <a:gdLst>
                <a:gd name="connsiteX0" fmla="*/ 6487 w 50533"/>
                <a:gd name="connsiteY0" fmla="*/ 28462 h 28462"/>
                <a:gd name="connsiteX1" fmla="*/ 0 w 50533"/>
                <a:gd name="connsiteY1" fmla="*/ 22099 h 28462"/>
                <a:gd name="connsiteX2" fmla="*/ 4024 w 50533"/>
                <a:gd name="connsiteY2" fmla="*/ 16077 h 28462"/>
                <a:gd name="connsiteX3" fmla="*/ 41945 w 50533"/>
                <a:gd name="connsiteY3" fmla="*/ 362 h 28462"/>
                <a:gd name="connsiteX4" fmla="*/ 50172 w 50533"/>
                <a:gd name="connsiteY4" fmla="*/ 4333 h 28462"/>
                <a:gd name="connsiteX5" fmla="*/ 46873 w 50533"/>
                <a:gd name="connsiteY5" fmla="*/ 12282 h 28462"/>
                <a:gd name="connsiteX6" fmla="*/ 8951 w 50533"/>
                <a:gd name="connsiteY6" fmla="*/ 27996 h 28462"/>
                <a:gd name="connsiteX7" fmla="*/ 6487 w 50533"/>
                <a:gd name="connsiteY7" fmla="*/ 28462 h 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533" h="28462">
                  <a:moveTo>
                    <a:pt x="6487" y="28462"/>
                  </a:moveTo>
                  <a:cubicBezTo>
                    <a:pt x="2939" y="28496"/>
                    <a:pt x="34" y="25647"/>
                    <a:pt x="0" y="22099"/>
                  </a:cubicBezTo>
                  <a:cubicBezTo>
                    <a:pt x="-25" y="19455"/>
                    <a:pt x="1571" y="17065"/>
                    <a:pt x="4024" y="16077"/>
                  </a:cubicBezTo>
                  <a:lnTo>
                    <a:pt x="41945" y="362"/>
                  </a:lnTo>
                  <a:cubicBezTo>
                    <a:pt x="45313" y="-813"/>
                    <a:pt x="48996" y="965"/>
                    <a:pt x="50172" y="4333"/>
                  </a:cubicBezTo>
                  <a:cubicBezTo>
                    <a:pt x="51254" y="7436"/>
                    <a:pt x="49834" y="10857"/>
                    <a:pt x="46873" y="12282"/>
                  </a:cubicBezTo>
                  <a:lnTo>
                    <a:pt x="8951" y="27996"/>
                  </a:lnTo>
                  <a:cubicBezTo>
                    <a:pt x="8169" y="28313"/>
                    <a:pt x="7331" y="28472"/>
                    <a:pt x="6487" y="28462"/>
                  </a:cubicBez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" name="Полилиния: фигура 468">
              <a:extLst>
                <a:ext uri="{FF2B5EF4-FFF2-40B4-BE49-F238E27FC236}">
                  <a16:creationId xmlns:a16="http://schemas.microsoft.com/office/drawing/2014/main" id="{485074BF-8FDF-4364-A4E6-0DCF8C143614}"/>
                </a:ext>
              </a:extLst>
            </p:cNvPr>
            <p:cNvSpPr/>
            <p:nvPr/>
          </p:nvSpPr>
          <p:spPr>
            <a:xfrm>
              <a:off x="2462014" y="3796431"/>
              <a:ext cx="54155" cy="176922"/>
            </a:xfrm>
            <a:custGeom>
              <a:avLst/>
              <a:gdLst>
                <a:gd name="connsiteX0" fmla="*/ 39463 w 54155"/>
                <a:gd name="connsiteY0" fmla="*/ 176922 h 176922"/>
                <a:gd name="connsiteX1" fmla="*/ 14692 w 54155"/>
                <a:gd name="connsiteY1" fmla="*/ 176922 h 176922"/>
                <a:gd name="connsiteX2" fmla="*/ 8267 w 54155"/>
                <a:gd name="connsiteY2" fmla="*/ 170796 h 176922"/>
                <a:gd name="connsiteX3" fmla="*/ 10 w 54155"/>
                <a:gd name="connsiteY3" fmla="*/ 6759 h 176922"/>
                <a:gd name="connsiteX4" fmla="*/ 1774 w 54155"/>
                <a:gd name="connsiteY4" fmla="*/ 1998 h 176922"/>
                <a:gd name="connsiteX5" fmla="*/ 6436 w 54155"/>
                <a:gd name="connsiteY5" fmla="*/ 0 h 176922"/>
                <a:gd name="connsiteX6" fmla="*/ 47720 w 54155"/>
                <a:gd name="connsiteY6" fmla="*/ 0 h 176922"/>
                <a:gd name="connsiteX7" fmla="*/ 52381 w 54155"/>
                <a:gd name="connsiteY7" fmla="*/ 1998 h 176922"/>
                <a:gd name="connsiteX8" fmla="*/ 54145 w 54155"/>
                <a:gd name="connsiteY8" fmla="*/ 6759 h 176922"/>
                <a:gd name="connsiteX9" fmla="*/ 45789 w 54155"/>
                <a:gd name="connsiteY9" fmla="*/ 170796 h 176922"/>
                <a:gd name="connsiteX10" fmla="*/ 39463 w 54155"/>
                <a:gd name="connsiteY10" fmla="*/ 176922 h 176922"/>
                <a:gd name="connsiteX11" fmla="*/ 20818 w 54155"/>
                <a:gd name="connsiteY11" fmla="*/ 164038 h 176922"/>
                <a:gd name="connsiteX12" fmla="*/ 33337 w 54155"/>
                <a:gd name="connsiteY12" fmla="*/ 164038 h 176922"/>
                <a:gd name="connsiteX13" fmla="*/ 40961 w 54155"/>
                <a:gd name="connsiteY13" fmla="*/ 12885 h 176922"/>
                <a:gd name="connsiteX14" fmla="*/ 13194 w 54155"/>
                <a:gd name="connsiteY14" fmla="*/ 12885 h 176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155" h="176922">
                  <a:moveTo>
                    <a:pt x="39463" y="176922"/>
                  </a:moveTo>
                  <a:lnTo>
                    <a:pt x="14692" y="176922"/>
                  </a:lnTo>
                  <a:cubicBezTo>
                    <a:pt x="11257" y="176926"/>
                    <a:pt x="8427" y="174228"/>
                    <a:pt x="8267" y="170796"/>
                  </a:cubicBezTo>
                  <a:lnTo>
                    <a:pt x="10" y="6759"/>
                  </a:lnTo>
                  <a:cubicBezTo>
                    <a:pt x="-89" y="4995"/>
                    <a:pt x="551" y="3271"/>
                    <a:pt x="1774" y="1998"/>
                  </a:cubicBezTo>
                  <a:cubicBezTo>
                    <a:pt x="2991" y="724"/>
                    <a:pt x="4674" y="3"/>
                    <a:pt x="6436" y="0"/>
                  </a:cubicBezTo>
                  <a:lnTo>
                    <a:pt x="47720" y="0"/>
                  </a:lnTo>
                  <a:cubicBezTo>
                    <a:pt x="49481" y="3"/>
                    <a:pt x="51164" y="724"/>
                    <a:pt x="52381" y="1998"/>
                  </a:cubicBezTo>
                  <a:cubicBezTo>
                    <a:pt x="53604" y="3271"/>
                    <a:pt x="54244" y="4995"/>
                    <a:pt x="54145" y="6759"/>
                  </a:cubicBezTo>
                  <a:lnTo>
                    <a:pt x="45789" y="170796"/>
                  </a:lnTo>
                  <a:cubicBezTo>
                    <a:pt x="45631" y="174189"/>
                    <a:pt x="42859" y="176873"/>
                    <a:pt x="39463" y="176922"/>
                  </a:cubicBezTo>
                  <a:close/>
                  <a:moveTo>
                    <a:pt x="20818" y="164038"/>
                  </a:moveTo>
                  <a:lnTo>
                    <a:pt x="33337" y="164038"/>
                  </a:lnTo>
                  <a:lnTo>
                    <a:pt x="40961" y="12885"/>
                  </a:lnTo>
                  <a:lnTo>
                    <a:pt x="13194" y="12885"/>
                  </a:lnTo>
                  <a:close/>
                </a:path>
              </a:pathLst>
            </a:custGeom>
            <a:solidFill>
              <a:schemeClr val="accent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" name="Полилиния: фигура 469">
              <a:extLst>
                <a:ext uri="{FF2B5EF4-FFF2-40B4-BE49-F238E27FC236}">
                  <a16:creationId xmlns:a16="http://schemas.microsoft.com/office/drawing/2014/main" id="{C0E8C6B6-0CEF-40D9-A4EF-62A224443385}"/>
                </a:ext>
              </a:extLst>
            </p:cNvPr>
            <p:cNvSpPr/>
            <p:nvPr/>
          </p:nvSpPr>
          <p:spPr>
            <a:xfrm>
              <a:off x="2431028" y="3960469"/>
              <a:ext cx="118691" cy="88161"/>
            </a:xfrm>
            <a:custGeom>
              <a:avLst/>
              <a:gdLst>
                <a:gd name="connsiteX0" fmla="*/ 59762 w 118691"/>
                <a:gd name="connsiteY0" fmla="*/ 88162 h 88161"/>
                <a:gd name="connsiteX1" fmla="*/ 58930 w 118691"/>
                <a:gd name="connsiteY1" fmla="*/ 88162 h 88161"/>
                <a:gd name="connsiteX2" fmla="*/ 0 w 118691"/>
                <a:gd name="connsiteY2" fmla="*/ 29232 h 88161"/>
                <a:gd name="connsiteX3" fmla="*/ 0 w 118691"/>
                <a:gd name="connsiteY3" fmla="*/ 6459 h 88161"/>
                <a:gd name="connsiteX4" fmla="*/ 6392 w 118691"/>
                <a:gd name="connsiteY4" fmla="*/ 0 h 88161"/>
                <a:gd name="connsiteX5" fmla="*/ 6426 w 118691"/>
                <a:gd name="connsiteY5" fmla="*/ 0 h 88161"/>
                <a:gd name="connsiteX6" fmla="*/ 112233 w 118691"/>
                <a:gd name="connsiteY6" fmla="*/ 0 h 88161"/>
                <a:gd name="connsiteX7" fmla="*/ 118692 w 118691"/>
                <a:gd name="connsiteY7" fmla="*/ 6459 h 88161"/>
                <a:gd name="connsiteX8" fmla="*/ 118692 w 118691"/>
                <a:gd name="connsiteY8" fmla="*/ 29232 h 88161"/>
                <a:gd name="connsiteX9" fmla="*/ 59762 w 118691"/>
                <a:gd name="connsiteY9" fmla="*/ 88162 h 88161"/>
                <a:gd name="connsiteX10" fmla="*/ 12885 w 118691"/>
                <a:gd name="connsiteY10" fmla="*/ 12885 h 88161"/>
                <a:gd name="connsiteX11" fmla="*/ 12885 w 118691"/>
                <a:gd name="connsiteY11" fmla="*/ 29232 h 88161"/>
                <a:gd name="connsiteX12" fmla="*/ 58930 w 118691"/>
                <a:gd name="connsiteY12" fmla="*/ 75277 h 88161"/>
                <a:gd name="connsiteX13" fmla="*/ 59762 w 118691"/>
                <a:gd name="connsiteY13" fmla="*/ 75277 h 88161"/>
                <a:gd name="connsiteX14" fmla="*/ 105807 w 118691"/>
                <a:gd name="connsiteY14" fmla="*/ 29232 h 88161"/>
                <a:gd name="connsiteX15" fmla="*/ 105807 w 118691"/>
                <a:gd name="connsiteY15" fmla="*/ 12885 h 88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691" h="88161">
                  <a:moveTo>
                    <a:pt x="59762" y="88162"/>
                  </a:moveTo>
                  <a:lnTo>
                    <a:pt x="58930" y="88162"/>
                  </a:lnTo>
                  <a:cubicBezTo>
                    <a:pt x="26399" y="88125"/>
                    <a:pt x="37" y="61763"/>
                    <a:pt x="0" y="29232"/>
                  </a:cubicBezTo>
                  <a:lnTo>
                    <a:pt x="0" y="6459"/>
                  </a:lnTo>
                  <a:cubicBezTo>
                    <a:pt x="-18" y="2910"/>
                    <a:pt x="2844" y="18"/>
                    <a:pt x="6392" y="0"/>
                  </a:cubicBezTo>
                  <a:cubicBezTo>
                    <a:pt x="6404" y="0"/>
                    <a:pt x="6415" y="0"/>
                    <a:pt x="6426" y="0"/>
                  </a:cubicBezTo>
                  <a:lnTo>
                    <a:pt x="112233" y="0"/>
                  </a:lnTo>
                  <a:cubicBezTo>
                    <a:pt x="115800" y="0"/>
                    <a:pt x="118692" y="2892"/>
                    <a:pt x="118692" y="6459"/>
                  </a:cubicBezTo>
                  <a:lnTo>
                    <a:pt x="118692" y="29232"/>
                  </a:lnTo>
                  <a:cubicBezTo>
                    <a:pt x="118655" y="61763"/>
                    <a:pt x="92293" y="88125"/>
                    <a:pt x="59762" y="88162"/>
                  </a:cubicBezTo>
                  <a:close/>
                  <a:moveTo>
                    <a:pt x="12885" y="12885"/>
                  </a:moveTo>
                  <a:lnTo>
                    <a:pt x="12885" y="29232"/>
                  </a:lnTo>
                  <a:cubicBezTo>
                    <a:pt x="12903" y="54654"/>
                    <a:pt x="33507" y="75259"/>
                    <a:pt x="58930" y="75277"/>
                  </a:cubicBezTo>
                  <a:lnTo>
                    <a:pt x="59762" y="75277"/>
                  </a:lnTo>
                  <a:cubicBezTo>
                    <a:pt x="85184" y="75259"/>
                    <a:pt x="105789" y="54654"/>
                    <a:pt x="105807" y="29232"/>
                  </a:cubicBezTo>
                  <a:lnTo>
                    <a:pt x="105807" y="12885"/>
                  </a:lnTo>
                  <a:close/>
                </a:path>
              </a:pathLst>
            </a:custGeom>
            <a:solidFill>
              <a:schemeClr val="tx2"/>
            </a:solidFill>
            <a:ln w="3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28020" y="4924571"/>
            <a:ext cx="494542" cy="470239"/>
            <a:chOff x="-768814" y="3420550"/>
            <a:chExt cx="449584" cy="427490"/>
          </a:xfrm>
        </p:grpSpPr>
        <p:sp>
          <p:nvSpPr>
            <p:cNvPr id="208" name="Полилиния: фигура 279">
              <a:extLst>
                <a:ext uri="{FF2B5EF4-FFF2-40B4-BE49-F238E27FC236}">
                  <a16:creationId xmlns:a16="http://schemas.microsoft.com/office/drawing/2014/main" id="{82D0F603-E3BA-4862-8B83-36A192EB566D}"/>
                </a:ext>
              </a:extLst>
            </p:cNvPr>
            <p:cNvSpPr/>
            <p:nvPr/>
          </p:nvSpPr>
          <p:spPr>
            <a:xfrm>
              <a:off x="-606234" y="3420550"/>
              <a:ext cx="123903" cy="123903"/>
            </a:xfrm>
            <a:custGeom>
              <a:avLst/>
              <a:gdLst>
                <a:gd name="connsiteX0" fmla="*/ 62200 w 123903"/>
                <a:gd name="connsiteY0" fmla="*/ 123903 h 123903"/>
                <a:gd name="connsiteX1" fmla="*/ 1 w 123903"/>
                <a:gd name="connsiteY1" fmla="*/ 62200 h 123903"/>
                <a:gd name="connsiteX2" fmla="*/ 61704 w 123903"/>
                <a:gd name="connsiteY2" fmla="*/ 1 h 123903"/>
                <a:gd name="connsiteX3" fmla="*/ 123903 w 123903"/>
                <a:gd name="connsiteY3" fmla="*/ 61704 h 123903"/>
                <a:gd name="connsiteX4" fmla="*/ 78367 w 123903"/>
                <a:gd name="connsiteY4" fmla="*/ 121689 h 123903"/>
                <a:gd name="connsiteX5" fmla="*/ 62200 w 123903"/>
                <a:gd name="connsiteY5" fmla="*/ 123903 h 123903"/>
                <a:gd name="connsiteX6" fmla="*/ 62200 w 123903"/>
                <a:gd name="connsiteY6" fmla="*/ 13416 h 123903"/>
                <a:gd name="connsiteX7" fmla="*/ 13324 w 123903"/>
                <a:gd name="connsiteY7" fmla="*/ 62013 h 123903"/>
                <a:gd name="connsiteX8" fmla="*/ 49018 w 123903"/>
                <a:gd name="connsiteY8" fmla="*/ 109111 h 123903"/>
                <a:gd name="connsiteX9" fmla="*/ 74812 w 123903"/>
                <a:gd name="connsiteY9" fmla="*/ 109111 h 123903"/>
                <a:gd name="connsiteX10" fmla="*/ 108736 w 123903"/>
                <a:gd name="connsiteY10" fmla="*/ 49114 h 123903"/>
                <a:gd name="connsiteX11" fmla="*/ 62200 w 123903"/>
                <a:gd name="connsiteY11" fmla="*/ 13416 h 1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903" h="123903">
                  <a:moveTo>
                    <a:pt x="62200" y="123903"/>
                  </a:moveTo>
                  <a:cubicBezTo>
                    <a:pt x="27985" y="124040"/>
                    <a:pt x="137" y="96414"/>
                    <a:pt x="1" y="62200"/>
                  </a:cubicBezTo>
                  <a:cubicBezTo>
                    <a:pt x="-136" y="27985"/>
                    <a:pt x="27489" y="137"/>
                    <a:pt x="61704" y="1"/>
                  </a:cubicBezTo>
                  <a:cubicBezTo>
                    <a:pt x="95919" y="-136"/>
                    <a:pt x="123767" y="27489"/>
                    <a:pt x="123903" y="61704"/>
                  </a:cubicBezTo>
                  <a:cubicBezTo>
                    <a:pt x="124015" y="89689"/>
                    <a:pt x="105352" y="114274"/>
                    <a:pt x="78367" y="121689"/>
                  </a:cubicBezTo>
                  <a:cubicBezTo>
                    <a:pt x="73099" y="123137"/>
                    <a:pt x="67663" y="123882"/>
                    <a:pt x="62200" y="123903"/>
                  </a:cubicBezTo>
                  <a:close/>
                  <a:moveTo>
                    <a:pt x="62200" y="13416"/>
                  </a:moveTo>
                  <a:cubicBezTo>
                    <a:pt x="35283" y="13339"/>
                    <a:pt x="13401" y="35096"/>
                    <a:pt x="13324" y="62013"/>
                  </a:cubicBezTo>
                  <a:cubicBezTo>
                    <a:pt x="13261" y="83958"/>
                    <a:pt x="27873" y="103239"/>
                    <a:pt x="49018" y="109111"/>
                  </a:cubicBezTo>
                  <a:cubicBezTo>
                    <a:pt x="57453" y="111477"/>
                    <a:pt x="66376" y="111477"/>
                    <a:pt x="74812" y="109111"/>
                  </a:cubicBezTo>
                  <a:cubicBezTo>
                    <a:pt x="100747" y="101912"/>
                    <a:pt x="115936" y="75050"/>
                    <a:pt x="108736" y="49114"/>
                  </a:cubicBezTo>
                  <a:cubicBezTo>
                    <a:pt x="102921" y="28168"/>
                    <a:pt x="83937" y="13606"/>
                    <a:pt x="62200" y="13416"/>
                  </a:cubicBezTo>
                  <a:close/>
                </a:path>
              </a:pathLst>
            </a:custGeom>
            <a:solidFill>
              <a:schemeClr val="tx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" name="Полилиния: фигура 280">
              <a:extLst>
                <a:ext uri="{FF2B5EF4-FFF2-40B4-BE49-F238E27FC236}">
                  <a16:creationId xmlns:a16="http://schemas.microsoft.com/office/drawing/2014/main" id="{70481543-38EB-4AD3-9B44-FA17F28A49A8}"/>
                </a:ext>
              </a:extLst>
            </p:cNvPr>
            <p:cNvSpPr/>
            <p:nvPr/>
          </p:nvSpPr>
          <p:spPr>
            <a:xfrm>
              <a:off x="-478480" y="3518624"/>
              <a:ext cx="119556" cy="119679"/>
            </a:xfrm>
            <a:custGeom>
              <a:avLst/>
              <a:gdLst>
                <a:gd name="connsiteX0" fmla="*/ 59926 w 119556"/>
                <a:gd name="connsiteY0" fmla="*/ 119679 h 119679"/>
                <a:gd name="connsiteX1" fmla="*/ 0 w 119556"/>
                <a:gd name="connsiteY1" fmla="*/ 59793 h 119679"/>
                <a:gd name="connsiteX2" fmla="*/ 22124 w 119556"/>
                <a:gd name="connsiteY2" fmla="*/ 13284 h 119679"/>
                <a:gd name="connsiteX3" fmla="*/ 106273 w 119556"/>
                <a:gd name="connsiteY3" fmla="*/ 22249 h 119679"/>
                <a:gd name="connsiteX4" fmla="*/ 97308 w 119556"/>
                <a:gd name="connsiteY4" fmla="*/ 106397 h 119679"/>
                <a:gd name="connsiteX5" fmla="*/ 59926 w 119556"/>
                <a:gd name="connsiteY5" fmla="*/ 119679 h 119679"/>
                <a:gd name="connsiteX6" fmla="*/ 59926 w 119556"/>
                <a:gd name="connsiteY6" fmla="*/ 12848 h 119679"/>
                <a:gd name="connsiteX7" fmla="*/ 13368 w 119556"/>
                <a:gd name="connsiteY7" fmla="*/ 60204 h 119679"/>
                <a:gd name="connsiteX8" fmla="*/ 47415 w 119556"/>
                <a:gd name="connsiteY8" fmla="*/ 104954 h 119679"/>
                <a:gd name="connsiteX9" fmla="*/ 72236 w 119556"/>
                <a:gd name="connsiteY9" fmla="*/ 104954 h 119679"/>
                <a:gd name="connsiteX10" fmla="*/ 104629 w 119556"/>
                <a:gd name="connsiteY10" fmla="*/ 46981 h 119679"/>
                <a:gd name="connsiteX11" fmla="*/ 59926 w 119556"/>
                <a:gd name="connsiteY11" fmla="*/ 12815 h 119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556" h="119679">
                  <a:moveTo>
                    <a:pt x="59926" y="119679"/>
                  </a:moveTo>
                  <a:cubicBezTo>
                    <a:pt x="26841" y="119690"/>
                    <a:pt x="11" y="92878"/>
                    <a:pt x="0" y="59793"/>
                  </a:cubicBezTo>
                  <a:cubicBezTo>
                    <a:pt x="-6" y="41749"/>
                    <a:pt x="8121" y="24664"/>
                    <a:pt x="22124" y="13284"/>
                  </a:cubicBezTo>
                  <a:cubicBezTo>
                    <a:pt x="47836" y="-7477"/>
                    <a:pt x="85511" y="-3464"/>
                    <a:pt x="106273" y="22249"/>
                  </a:cubicBezTo>
                  <a:cubicBezTo>
                    <a:pt x="127034" y="47961"/>
                    <a:pt x="123021" y="85636"/>
                    <a:pt x="97308" y="106397"/>
                  </a:cubicBezTo>
                  <a:cubicBezTo>
                    <a:pt x="86720" y="114947"/>
                    <a:pt x="73534" y="119631"/>
                    <a:pt x="59926" y="119679"/>
                  </a:cubicBezTo>
                  <a:close/>
                  <a:moveTo>
                    <a:pt x="59926" y="12848"/>
                  </a:moveTo>
                  <a:cubicBezTo>
                    <a:pt x="33992" y="13069"/>
                    <a:pt x="13147" y="34271"/>
                    <a:pt x="13368" y="60204"/>
                  </a:cubicBezTo>
                  <a:cubicBezTo>
                    <a:pt x="13545" y="81018"/>
                    <a:pt x="27402" y="99232"/>
                    <a:pt x="47415" y="104954"/>
                  </a:cubicBezTo>
                  <a:cubicBezTo>
                    <a:pt x="55531" y="107234"/>
                    <a:pt x="64119" y="107234"/>
                    <a:pt x="72236" y="104954"/>
                  </a:cubicBezTo>
                  <a:cubicBezTo>
                    <a:pt x="97190" y="97891"/>
                    <a:pt x="111693" y="71935"/>
                    <a:pt x="104629" y="46981"/>
                  </a:cubicBezTo>
                  <a:cubicBezTo>
                    <a:pt x="98956" y="26938"/>
                    <a:pt x="80756" y="13028"/>
                    <a:pt x="59926" y="12815"/>
                  </a:cubicBezTo>
                  <a:close/>
                </a:path>
              </a:pathLst>
            </a:custGeom>
            <a:solidFill>
              <a:schemeClr val="tx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" name="Полилиния: фигура 281">
              <a:extLst>
                <a:ext uri="{FF2B5EF4-FFF2-40B4-BE49-F238E27FC236}">
                  <a16:creationId xmlns:a16="http://schemas.microsoft.com/office/drawing/2014/main" id="{5BFB7201-63E7-4187-A763-9387D712E97B}"/>
                </a:ext>
              </a:extLst>
            </p:cNvPr>
            <p:cNvSpPr/>
            <p:nvPr/>
          </p:nvSpPr>
          <p:spPr>
            <a:xfrm>
              <a:off x="-730181" y="3518090"/>
              <a:ext cx="120214" cy="120214"/>
            </a:xfrm>
            <a:custGeom>
              <a:avLst/>
              <a:gdLst>
                <a:gd name="connsiteX0" fmla="*/ 60297 w 120214"/>
                <a:gd name="connsiteY0" fmla="*/ 120214 h 120214"/>
                <a:gd name="connsiteX1" fmla="*/ 0 w 120214"/>
                <a:gd name="connsiteY1" fmla="*/ 60297 h 120214"/>
                <a:gd name="connsiteX2" fmla="*/ 59917 w 120214"/>
                <a:gd name="connsiteY2" fmla="*/ 0 h 120214"/>
                <a:gd name="connsiteX3" fmla="*/ 120214 w 120214"/>
                <a:gd name="connsiteY3" fmla="*/ 59917 h 120214"/>
                <a:gd name="connsiteX4" fmla="*/ 76028 w 120214"/>
                <a:gd name="connsiteY4" fmla="*/ 118067 h 120214"/>
                <a:gd name="connsiteX5" fmla="*/ 60297 w 120214"/>
                <a:gd name="connsiteY5" fmla="*/ 120214 h 120214"/>
                <a:gd name="connsiteX6" fmla="*/ 60297 w 120214"/>
                <a:gd name="connsiteY6" fmla="*/ 13383 h 120214"/>
                <a:gd name="connsiteX7" fmla="*/ 13739 w 120214"/>
                <a:gd name="connsiteY7" fmla="*/ 60739 h 120214"/>
                <a:gd name="connsiteX8" fmla="*/ 47786 w 120214"/>
                <a:gd name="connsiteY8" fmla="*/ 105489 h 120214"/>
                <a:gd name="connsiteX9" fmla="*/ 72607 w 120214"/>
                <a:gd name="connsiteY9" fmla="*/ 105489 h 120214"/>
                <a:gd name="connsiteX10" fmla="*/ 105001 w 120214"/>
                <a:gd name="connsiteY10" fmla="*/ 47516 h 120214"/>
                <a:gd name="connsiteX11" fmla="*/ 60297 w 120214"/>
                <a:gd name="connsiteY11" fmla="*/ 13349 h 12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0214" h="120214">
                  <a:moveTo>
                    <a:pt x="60297" y="120214"/>
                  </a:moveTo>
                  <a:cubicBezTo>
                    <a:pt x="27101" y="120319"/>
                    <a:pt x="105" y="93493"/>
                    <a:pt x="0" y="60297"/>
                  </a:cubicBezTo>
                  <a:cubicBezTo>
                    <a:pt x="-105" y="27101"/>
                    <a:pt x="26721" y="105"/>
                    <a:pt x="59917" y="0"/>
                  </a:cubicBezTo>
                  <a:cubicBezTo>
                    <a:pt x="93113" y="-105"/>
                    <a:pt x="120109" y="26721"/>
                    <a:pt x="120214" y="59917"/>
                  </a:cubicBezTo>
                  <a:cubicBezTo>
                    <a:pt x="120300" y="87052"/>
                    <a:pt x="102194" y="110880"/>
                    <a:pt x="76028" y="118067"/>
                  </a:cubicBezTo>
                  <a:cubicBezTo>
                    <a:pt x="70902" y="119469"/>
                    <a:pt x="65612" y="120191"/>
                    <a:pt x="60297" y="120214"/>
                  </a:cubicBezTo>
                  <a:close/>
                  <a:moveTo>
                    <a:pt x="60297" y="13383"/>
                  </a:moveTo>
                  <a:cubicBezTo>
                    <a:pt x="34364" y="13603"/>
                    <a:pt x="13519" y="34805"/>
                    <a:pt x="13739" y="60739"/>
                  </a:cubicBezTo>
                  <a:cubicBezTo>
                    <a:pt x="13916" y="81553"/>
                    <a:pt x="27774" y="99766"/>
                    <a:pt x="47786" y="105489"/>
                  </a:cubicBezTo>
                  <a:cubicBezTo>
                    <a:pt x="55903" y="107769"/>
                    <a:pt x="64491" y="107769"/>
                    <a:pt x="72607" y="105489"/>
                  </a:cubicBezTo>
                  <a:cubicBezTo>
                    <a:pt x="97561" y="98425"/>
                    <a:pt x="112065" y="72470"/>
                    <a:pt x="105001" y="47516"/>
                  </a:cubicBezTo>
                  <a:cubicBezTo>
                    <a:pt x="99327" y="27472"/>
                    <a:pt x="81127" y="13562"/>
                    <a:pt x="60297" y="13349"/>
                  </a:cubicBezTo>
                  <a:close/>
                </a:path>
              </a:pathLst>
            </a:custGeom>
            <a:solidFill>
              <a:schemeClr val="tx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" name="Полилиния: фигура 282">
              <a:extLst>
                <a:ext uri="{FF2B5EF4-FFF2-40B4-BE49-F238E27FC236}">
                  <a16:creationId xmlns:a16="http://schemas.microsoft.com/office/drawing/2014/main" id="{C73090F0-A8DF-4BDE-BCB2-6993EF67CC5E}"/>
                </a:ext>
              </a:extLst>
            </p:cNvPr>
            <p:cNvSpPr/>
            <p:nvPr/>
          </p:nvSpPr>
          <p:spPr>
            <a:xfrm>
              <a:off x="-768814" y="3724372"/>
              <a:ext cx="449584" cy="123668"/>
            </a:xfrm>
            <a:custGeom>
              <a:avLst/>
              <a:gdLst>
                <a:gd name="connsiteX0" fmla="*/ 382896 w 449584"/>
                <a:gd name="connsiteY0" fmla="*/ 123669 h 123668"/>
                <a:gd name="connsiteX1" fmla="*/ 66763 w 449584"/>
                <a:gd name="connsiteY1" fmla="*/ 123669 h 123668"/>
                <a:gd name="connsiteX2" fmla="*/ 61061 w 449584"/>
                <a:gd name="connsiteY2" fmla="*/ 120315 h 123668"/>
                <a:gd name="connsiteX3" fmla="*/ 853 w 449584"/>
                <a:gd name="connsiteY3" fmla="*/ 9761 h 123668"/>
                <a:gd name="connsiteX4" fmla="*/ 853 w 449584"/>
                <a:gd name="connsiteY4" fmla="*/ 3354 h 123668"/>
                <a:gd name="connsiteX5" fmla="*/ 6455 w 449584"/>
                <a:gd name="connsiteY5" fmla="*/ 0 h 123668"/>
                <a:gd name="connsiteX6" fmla="*/ 443104 w 449584"/>
                <a:gd name="connsiteY6" fmla="*/ 0 h 123668"/>
                <a:gd name="connsiteX7" fmla="*/ 449584 w 449584"/>
                <a:gd name="connsiteY7" fmla="*/ 6534 h 123668"/>
                <a:gd name="connsiteX8" fmla="*/ 448806 w 449584"/>
                <a:gd name="connsiteY8" fmla="*/ 9593 h 123668"/>
                <a:gd name="connsiteX9" fmla="*/ 388598 w 449584"/>
                <a:gd name="connsiteY9" fmla="*/ 120281 h 123668"/>
                <a:gd name="connsiteX10" fmla="*/ 382896 w 449584"/>
                <a:gd name="connsiteY10" fmla="*/ 123669 h 123668"/>
                <a:gd name="connsiteX11" fmla="*/ 70486 w 449584"/>
                <a:gd name="connsiteY11" fmla="*/ 110688 h 123668"/>
                <a:gd name="connsiteX12" fmla="*/ 379072 w 449584"/>
                <a:gd name="connsiteY12" fmla="*/ 110688 h 123668"/>
                <a:gd name="connsiteX13" fmla="*/ 432203 w 449584"/>
                <a:gd name="connsiteY13" fmla="*/ 13148 h 123668"/>
                <a:gd name="connsiteX14" fmla="*/ 17456 w 449584"/>
                <a:gd name="connsiteY14" fmla="*/ 13148 h 123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9584" h="123668">
                  <a:moveTo>
                    <a:pt x="382896" y="123669"/>
                  </a:moveTo>
                  <a:lnTo>
                    <a:pt x="66763" y="123669"/>
                  </a:lnTo>
                  <a:cubicBezTo>
                    <a:pt x="64393" y="123673"/>
                    <a:pt x="62209" y="122388"/>
                    <a:pt x="61061" y="120315"/>
                  </a:cubicBezTo>
                  <a:lnTo>
                    <a:pt x="853" y="9761"/>
                  </a:lnTo>
                  <a:cubicBezTo>
                    <a:pt x="-284" y="7777"/>
                    <a:pt x="-284" y="5338"/>
                    <a:pt x="853" y="3354"/>
                  </a:cubicBezTo>
                  <a:cubicBezTo>
                    <a:pt x="1978" y="1307"/>
                    <a:pt x="4119" y="26"/>
                    <a:pt x="6455" y="0"/>
                  </a:cubicBezTo>
                  <a:lnTo>
                    <a:pt x="443104" y="0"/>
                  </a:lnTo>
                  <a:cubicBezTo>
                    <a:pt x="446697" y="15"/>
                    <a:pt x="449599" y="2940"/>
                    <a:pt x="449584" y="6534"/>
                  </a:cubicBezTo>
                  <a:cubicBezTo>
                    <a:pt x="449580" y="7602"/>
                    <a:pt x="449312" y="8653"/>
                    <a:pt x="448806" y="9593"/>
                  </a:cubicBezTo>
                  <a:lnTo>
                    <a:pt x="388598" y="120281"/>
                  </a:lnTo>
                  <a:cubicBezTo>
                    <a:pt x="387459" y="122367"/>
                    <a:pt x="385273" y="123666"/>
                    <a:pt x="382896" y="123669"/>
                  </a:cubicBezTo>
                  <a:close/>
                  <a:moveTo>
                    <a:pt x="70486" y="110688"/>
                  </a:moveTo>
                  <a:lnTo>
                    <a:pt x="379072" y="110688"/>
                  </a:lnTo>
                  <a:lnTo>
                    <a:pt x="432203" y="13148"/>
                  </a:lnTo>
                  <a:lnTo>
                    <a:pt x="17456" y="13148"/>
                  </a:lnTo>
                  <a:close/>
                </a:path>
              </a:pathLst>
            </a:custGeom>
            <a:solidFill>
              <a:schemeClr val="tx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" name="Полилиния: фигура 283">
              <a:extLst>
                <a:ext uri="{FF2B5EF4-FFF2-40B4-BE49-F238E27FC236}">
                  <a16:creationId xmlns:a16="http://schemas.microsoft.com/office/drawing/2014/main" id="{90EC2D06-D56E-4137-8BF6-9554B735E38A}"/>
                </a:ext>
              </a:extLst>
            </p:cNvPr>
            <p:cNvSpPr/>
            <p:nvPr/>
          </p:nvSpPr>
          <p:spPr>
            <a:xfrm>
              <a:off x="-550760" y="3531005"/>
              <a:ext cx="13014" cy="198569"/>
            </a:xfrm>
            <a:custGeom>
              <a:avLst/>
              <a:gdLst>
                <a:gd name="connsiteX0" fmla="*/ 6725 w 13014"/>
                <a:gd name="connsiteY0" fmla="*/ 198566 h 198569"/>
                <a:gd name="connsiteX1" fmla="*/ 21 w 13014"/>
                <a:gd name="connsiteY1" fmla="*/ 192331 h 198569"/>
                <a:gd name="connsiteX2" fmla="*/ 17 w 13014"/>
                <a:gd name="connsiteY2" fmla="*/ 192159 h 198569"/>
                <a:gd name="connsiteX3" fmla="*/ 17 w 13014"/>
                <a:gd name="connsiteY3" fmla="*/ 6974 h 198569"/>
                <a:gd name="connsiteX4" fmla="*/ 6041 w 13014"/>
                <a:gd name="connsiteY4" fmla="*/ 17 h 198569"/>
                <a:gd name="connsiteX5" fmla="*/ 12998 w 13014"/>
                <a:gd name="connsiteY5" fmla="*/ 6041 h 198569"/>
                <a:gd name="connsiteX6" fmla="*/ 12998 w 13014"/>
                <a:gd name="connsiteY6" fmla="*/ 6974 h 198569"/>
                <a:gd name="connsiteX7" fmla="*/ 12998 w 13014"/>
                <a:gd name="connsiteY7" fmla="*/ 192159 h 198569"/>
                <a:gd name="connsiteX8" fmla="*/ 6725 w 13014"/>
                <a:gd name="connsiteY8" fmla="*/ 198566 h 198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4" h="198569">
                  <a:moveTo>
                    <a:pt x="6725" y="198566"/>
                  </a:moveTo>
                  <a:cubicBezTo>
                    <a:pt x="3153" y="198695"/>
                    <a:pt x="151" y="195904"/>
                    <a:pt x="21" y="192331"/>
                  </a:cubicBezTo>
                  <a:cubicBezTo>
                    <a:pt x="19" y="192274"/>
                    <a:pt x="18" y="192217"/>
                    <a:pt x="17" y="192159"/>
                  </a:cubicBezTo>
                  <a:lnTo>
                    <a:pt x="17" y="6974"/>
                  </a:lnTo>
                  <a:cubicBezTo>
                    <a:pt x="-241" y="3390"/>
                    <a:pt x="2456" y="275"/>
                    <a:pt x="6041" y="17"/>
                  </a:cubicBezTo>
                  <a:cubicBezTo>
                    <a:pt x="9625" y="-241"/>
                    <a:pt x="12740" y="2456"/>
                    <a:pt x="12998" y="6041"/>
                  </a:cubicBezTo>
                  <a:cubicBezTo>
                    <a:pt x="13020" y="6351"/>
                    <a:pt x="13020" y="6663"/>
                    <a:pt x="12998" y="6974"/>
                  </a:cubicBezTo>
                  <a:lnTo>
                    <a:pt x="12998" y="192159"/>
                  </a:lnTo>
                  <a:cubicBezTo>
                    <a:pt x="12963" y="195631"/>
                    <a:pt x="10196" y="198458"/>
                    <a:pt x="6725" y="198566"/>
                  </a:cubicBezTo>
                  <a:close/>
                </a:path>
              </a:pathLst>
            </a:custGeom>
            <a:solidFill>
              <a:schemeClr val="tx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3" name="Полилиния: фигура 284">
              <a:extLst>
                <a:ext uri="{FF2B5EF4-FFF2-40B4-BE49-F238E27FC236}">
                  <a16:creationId xmlns:a16="http://schemas.microsoft.com/office/drawing/2014/main" id="{0060A5EE-4363-45CC-A724-4FFB16886490}"/>
                </a:ext>
              </a:extLst>
            </p:cNvPr>
            <p:cNvSpPr/>
            <p:nvPr/>
          </p:nvSpPr>
          <p:spPr>
            <a:xfrm>
              <a:off x="-425061" y="3625756"/>
              <a:ext cx="12980" cy="112267"/>
            </a:xfrm>
            <a:custGeom>
              <a:avLst/>
              <a:gdLst>
                <a:gd name="connsiteX0" fmla="*/ 6507 w 12980"/>
                <a:gd name="connsiteY0" fmla="*/ 112268 h 112267"/>
                <a:gd name="connsiteX1" fmla="*/ 0 w 12980"/>
                <a:gd name="connsiteY1" fmla="*/ 105794 h 112267"/>
                <a:gd name="connsiteX2" fmla="*/ 0 w 12980"/>
                <a:gd name="connsiteY2" fmla="*/ 6041 h 112267"/>
                <a:gd name="connsiteX3" fmla="*/ 6957 w 12980"/>
                <a:gd name="connsiteY3" fmla="*/ 17 h 112267"/>
                <a:gd name="connsiteX4" fmla="*/ 12981 w 12980"/>
                <a:gd name="connsiteY4" fmla="*/ 6041 h 112267"/>
                <a:gd name="connsiteX5" fmla="*/ 12981 w 12980"/>
                <a:gd name="connsiteY5" fmla="*/ 105794 h 112267"/>
                <a:gd name="connsiteX6" fmla="*/ 6507 w 12980"/>
                <a:gd name="connsiteY6" fmla="*/ 112268 h 112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80" h="112267">
                  <a:moveTo>
                    <a:pt x="6507" y="112268"/>
                  </a:moveTo>
                  <a:cubicBezTo>
                    <a:pt x="2926" y="112268"/>
                    <a:pt x="18" y="109375"/>
                    <a:pt x="0" y="105794"/>
                  </a:cubicBezTo>
                  <a:lnTo>
                    <a:pt x="0" y="6041"/>
                  </a:lnTo>
                  <a:cubicBezTo>
                    <a:pt x="258" y="2456"/>
                    <a:pt x="3373" y="-241"/>
                    <a:pt x="6957" y="17"/>
                  </a:cubicBezTo>
                  <a:cubicBezTo>
                    <a:pt x="10183" y="249"/>
                    <a:pt x="12749" y="2815"/>
                    <a:pt x="12981" y="6041"/>
                  </a:cubicBezTo>
                  <a:lnTo>
                    <a:pt x="12981" y="105794"/>
                  </a:lnTo>
                  <a:cubicBezTo>
                    <a:pt x="12981" y="109369"/>
                    <a:pt x="10082" y="112268"/>
                    <a:pt x="6507" y="112268"/>
                  </a:cubicBezTo>
                  <a:close/>
                </a:path>
              </a:pathLst>
            </a:custGeom>
            <a:solidFill>
              <a:schemeClr val="tx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" name="Полилиния: фигура 285">
              <a:extLst>
                <a:ext uri="{FF2B5EF4-FFF2-40B4-BE49-F238E27FC236}">
                  <a16:creationId xmlns:a16="http://schemas.microsoft.com/office/drawing/2014/main" id="{A3736F78-1EDE-4795-AF9A-809AE6408A49}"/>
                </a:ext>
              </a:extLst>
            </p:cNvPr>
            <p:cNvSpPr/>
            <p:nvPr/>
          </p:nvSpPr>
          <p:spPr>
            <a:xfrm>
              <a:off x="-676358" y="3625756"/>
              <a:ext cx="12980" cy="111261"/>
            </a:xfrm>
            <a:custGeom>
              <a:avLst/>
              <a:gdLst>
                <a:gd name="connsiteX0" fmla="*/ 6474 w 12980"/>
                <a:gd name="connsiteY0" fmla="*/ 111261 h 111261"/>
                <a:gd name="connsiteX1" fmla="*/ 0 w 12980"/>
                <a:gd name="connsiteY1" fmla="*/ 104788 h 111261"/>
                <a:gd name="connsiteX2" fmla="*/ 0 w 12980"/>
                <a:gd name="connsiteY2" fmla="*/ 104754 h 111261"/>
                <a:gd name="connsiteX3" fmla="*/ 0 w 12980"/>
                <a:gd name="connsiteY3" fmla="*/ 6041 h 111261"/>
                <a:gd name="connsiteX4" fmla="*/ 6957 w 12980"/>
                <a:gd name="connsiteY4" fmla="*/ 17 h 111261"/>
                <a:gd name="connsiteX5" fmla="*/ 12981 w 12980"/>
                <a:gd name="connsiteY5" fmla="*/ 6041 h 111261"/>
                <a:gd name="connsiteX6" fmla="*/ 12981 w 12980"/>
                <a:gd name="connsiteY6" fmla="*/ 104754 h 111261"/>
                <a:gd name="connsiteX7" fmla="*/ 6474 w 12980"/>
                <a:gd name="connsiteY7" fmla="*/ 111261 h 111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80" h="111261">
                  <a:moveTo>
                    <a:pt x="6474" y="111261"/>
                  </a:moveTo>
                  <a:cubicBezTo>
                    <a:pt x="2898" y="111262"/>
                    <a:pt x="0" y="108363"/>
                    <a:pt x="0" y="104788"/>
                  </a:cubicBezTo>
                  <a:cubicBezTo>
                    <a:pt x="0" y="104777"/>
                    <a:pt x="0" y="104766"/>
                    <a:pt x="0" y="104754"/>
                  </a:cubicBezTo>
                  <a:lnTo>
                    <a:pt x="0" y="6041"/>
                  </a:lnTo>
                  <a:cubicBezTo>
                    <a:pt x="258" y="2456"/>
                    <a:pt x="3373" y="-241"/>
                    <a:pt x="6957" y="17"/>
                  </a:cubicBezTo>
                  <a:cubicBezTo>
                    <a:pt x="10183" y="249"/>
                    <a:pt x="12749" y="2815"/>
                    <a:pt x="12981" y="6041"/>
                  </a:cubicBezTo>
                  <a:lnTo>
                    <a:pt x="12981" y="104754"/>
                  </a:lnTo>
                  <a:cubicBezTo>
                    <a:pt x="12981" y="108348"/>
                    <a:pt x="10067" y="111261"/>
                    <a:pt x="6474" y="111261"/>
                  </a:cubicBezTo>
                  <a:close/>
                </a:path>
              </a:pathLst>
            </a:custGeom>
            <a:solidFill>
              <a:schemeClr val="tx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" name="Полилиния: фигура 286">
              <a:extLst>
                <a:ext uri="{FF2B5EF4-FFF2-40B4-BE49-F238E27FC236}">
                  <a16:creationId xmlns:a16="http://schemas.microsoft.com/office/drawing/2014/main" id="{978CA7CE-9FBF-4224-B6F8-C0660E7BB815}"/>
                </a:ext>
              </a:extLst>
            </p:cNvPr>
            <p:cNvSpPr/>
            <p:nvPr/>
          </p:nvSpPr>
          <p:spPr>
            <a:xfrm>
              <a:off x="-604789" y="3645157"/>
              <a:ext cx="67641" cy="67642"/>
            </a:xfrm>
            <a:custGeom>
              <a:avLst/>
              <a:gdLst>
                <a:gd name="connsiteX0" fmla="*/ 56763 w 67641"/>
                <a:gd name="connsiteY0" fmla="*/ 67643 h 67642"/>
                <a:gd name="connsiteX1" fmla="*/ 14635 w 67641"/>
                <a:gd name="connsiteY1" fmla="*/ 52985 h 67642"/>
                <a:gd name="connsiteX2" fmla="*/ 144 w 67641"/>
                <a:gd name="connsiteY2" fmla="*/ 6027 h 67642"/>
                <a:gd name="connsiteX3" fmla="*/ 6048 w 67641"/>
                <a:gd name="connsiteY3" fmla="*/ 123 h 67642"/>
                <a:gd name="connsiteX4" fmla="*/ 53007 w 67641"/>
                <a:gd name="connsiteY4" fmla="*/ 14613 h 67642"/>
                <a:gd name="connsiteX5" fmla="*/ 53007 w 67641"/>
                <a:gd name="connsiteY5" fmla="*/ 14613 h 67642"/>
                <a:gd name="connsiteX6" fmla="*/ 67497 w 67641"/>
                <a:gd name="connsiteY6" fmla="*/ 61572 h 67642"/>
                <a:gd name="connsiteX7" fmla="*/ 61627 w 67641"/>
                <a:gd name="connsiteY7" fmla="*/ 67442 h 67642"/>
                <a:gd name="connsiteX8" fmla="*/ 56763 w 67641"/>
                <a:gd name="connsiteY8" fmla="*/ 67643 h 67642"/>
                <a:gd name="connsiteX9" fmla="*/ 60755 w 67641"/>
                <a:gd name="connsiteY9" fmla="*/ 60935 h 67642"/>
                <a:gd name="connsiteX10" fmla="*/ 60755 w 67641"/>
                <a:gd name="connsiteY10" fmla="*/ 60935 h 67642"/>
                <a:gd name="connsiteX11" fmla="*/ 13025 w 67641"/>
                <a:gd name="connsiteY11" fmla="*/ 13037 h 67642"/>
                <a:gd name="connsiteX12" fmla="*/ 23825 w 67641"/>
                <a:gd name="connsiteY12" fmla="*/ 43728 h 67642"/>
                <a:gd name="connsiteX13" fmla="*/ 54516 w 67641"/>
                <a:gd name="connsiteY13" fmla="*/ 54495 h 67642"/>
                <a:gd name="connsiteX14" fmla="*/ 43715 w 67641"/>
                <a:gd name="connsiteY14" fmla="*/ 23837 h 67642"/>
                <a:gd name="connsiteX15" fmla="*/ 43715 w 67641"/>
                <a:gd name="connsiteY15" fmla="*/ 23837 h 67642"/>
                <a:gd name="connsiteX16" fmla="*/ 13025 w 67641"/>
                <a:gd name="connsiteY16" fmla="*/ 13037 h 6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641" h="67642">
                  <a:moveTo>
                    <a:pt x="56763" y="67643"/>
                  </a:moveTo>
                  <a:cubicBezTo>
                    <a:pt x="47707" y="67643"/>
                    <a:pt x="27682" y="66033"/>
                    <a:pt x="14635" y="52985"/>
                  </a:cubicBezTo>
                  <a:cubicBezTo>
                    <a:pt x="-2136" y="36214"/>
                    <a:pt x="44" y="7368"/>
                    <a:pt x="144" y="6027"/>
                  </a:cubicBezTo>
                  <a:cubicBezTo>
                    <a:pt x="424" y="2889"/>
                    <a:pt x="2911" y="403"/>
                    <a:pt x="6048" y="123"/>
                  </a:cubicBezTo>
                  <a:cubicBezTo>
                    <a:pt x="7255" y="123"/>
                    <a:pt x="35934" y="-2325"/>
                    <a:pt x="53007" y="14613"/>
                  </a:cubicBezTo>
                  <a:lnTo>
                    <a:pt x="53007" y="14613"/>
                  </a:lnTo>
                  <a:cubicBezTo>
                    <a:pt x="69778" y="31384"/>
                    <a:pt x="67597" y="60230"/>
                    <a:pt x="67497" y="61572"/>
                  </a:cubicBezTo>
                  <a:cubicBezTo>
                    <a:pt x="67230" y="64697"/>
                    <a:pt x="64752" y="67175"/>
                    <a:pt x="61627" y="67442"/>
                  </a:cubicBezTo>
                  <a:cubicBezTo>
                    <a:pt x="61191" y="67408"/>
                    <a:pt x="59480" y="67643"/>
                    <a:pt x="56763" y="67643"/>
                  </a:cubicBezTo>
                  <a:close/>
                  <a:moveTo>
                    <a:pt x="60755" y="60935"/>
                  </a:moveTo>
                  <a:lnTo>
                    <a:pt x="60755" y="60935"/>
                  </a:lnTo>
                  <a:close/>
                  <a:moveTo>
                    <a:pt x="13025" y="13037"/>
                  </a:moveTo>
                  <a:cubicBezTo>
                    <a:pt x="13293" y="20886"/>
                    <a:pt x="15071" y="34973"/>
                    <a:pt x="23825" y="43728"/>
                  </a:cubicBezTo>
                  <a:cubicBezTo>
                    <a:pt x="32579" y="52482"/>
                    <a:pt x="46600" y="54193"/>
                    <a:pt x="54516" y="54495"/>
                  </a:cubicBezTo>
                  <a:cubicBezTo>
                    <a:pt x="54248" y="46612"/>
                    <a:pt x="52436" y="32558"/>
                    <a:pt x="43715" y="23837"/>
                  </a:cubicBezTo>
                  <a:lnTo>
                    <a:pt x="43715" y="23837"/>
                  </a:lnTo>
                  <a:cubicBezTo>
                    <a:pt x="34961" y="15083"/>
                    <a:pt x="20907" y="13305"/>
                    <a:pt x="13025" y="13037"/>
                  </a:cubicBez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" name="Полилиния: фигура 287">
              <a:extLst>
                <a:ext uri="{FF2B5EF4-FFF2-40B4-BE49-F238E27FC236}">
                  <a16:creationId xmlns:a16="http://schemas.microsoft.com/office/drawing/2014/main" id="{C91C819F-112A-4D7E-A0B8-1416249CAAE4}"/>
                </a:ext>
              </a:extLst>
            </p:cNvPr>
            <p:cNvSpPr/>
            <p:nvPr/>
          </p:nvSpPr>
          <p:spPr>
            <a:xfrm>
              <a:off x="-549960" y="3644196"/>
              <a:ext cx="67568" cy="67463"/>
            </a:xfrm>
            <a:custGeom>
              <a:avLst/>
              <a:gdLst>
                <a:gd name="connsiteX0" fmla="*/ 10756 w 67568"/>
                <a:gd name="connsiteY0" fmla="*/ 67463 h 67463"/>
                <a:gd name="connsiteX1" fmla="*/ 6027 w 67568"/>
                <a:gd name="connsiteY1" fmla="*/ 67463 h 67463"/>
                <a:gd name="connsiteX2" fmla="*/ 123 w 67568"/>
                <a:gd name="connsiteY2" fmla="*/ 61593 h 67463"/>
                <a:gd name="connsiteX3" fmla="*/ 14613 w 67568"/>
                <a:gd name="connsiteY3" fmla="*/ 14635 h 67463"/>
                <a:gd name="connsiteX4" fmla="*/ 14613 w 67568"/>
                <a:gd name="connsiteY4" fmla="*/ 14635 h 67463"/>
                <a:gd name="connsiteX5" fmla="*/ 61572 w 67568"/>
                <a:gd name="connsiteY5" fmla="*/ 144 h 67463"/>
                <a:gd name="connsiteX6" fmla="*/ 67442 w 67568"/>
                <a:gd name="connsiteY6" fmla="*/ 6048 h 67463"/>
                <a:gd name="connsiteX7" fmla="*/ 52952 w 67568"/>
                <a:gd name="connsiteY7" fmla="*/ 53006 h 67463"/>
                <a:gd name="connsiteX8" fmla="*/ 10756 w 67568"/>
                <a:gd name="connsiteY8" fmla="*/ 67463 h 67463"/>
                <a:gd name="connsiteX9" fmla="*/ 23804 w 67568"/>
                <a:gd name="connsiteY9" fmla="*/ 23859 h 67463"/>
                <a:gd name="connsiteX10" fmla="*/ 13037 w 67568"/>
                <a:gd name="connsiteY10" fmla="*/ 54549 h 67463"/>
                <a:gd name="connsiteX11" fmla="*/ 43694 w 67568"/>
                <a:gd name="connsiteY11" fmla="*/ 43749 h 67463"/>
                <a:gd name="connsiteX12" fmla="*/ 54461 w 67568"/>
                <a:gd name="connsiteY12" fmla="*/ 13058 h 67463"/>
                <a:gd name="connsiteX13" fmla="*/ 23804 w 67568"/>
                <a:gd name="connsiteY13" fmla="*/ 23859 h 6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568" h="67463">
                  <a:moveTo>
                    <a:pt x="10756" y="67463"/>
                  </a:moveTo>
                  <a:cubicBezTo>
                    <a:pt x="8039" y="67463"/>
                    <a:pt x="6295" y="67463"/>
                    <a:pt x="6027" y="67463"/>
                  </a:cubicBezTo>
                  <a:cubicBezTo>
                    <a:pt x="2901" y="67186"/>
                    <a:pt x="418" y="64717"/>
                    <a:pt x="123" y="61593"/>
                  </a:cubicBezTo>
                  <a:cubicBezTo>
                    <a:pt x="123" y="60352"/>
                    <a:pt x="-2325" y="31674"/>
                    <a:pt x="14613" y="14635"/>
                  </a:cubicBezTo>
                  <a:lnTo>
                    <a:pt x="14613" y="14635"/>
                  </a:lnTo>
                  <a:cubicBezTo>
                    <a:pt x="31384" y="-2136"/>
                    <a:pt x="60264" y="44"/>
                    <a:pt x="61572" y="144"/>
                  </a:cubicBezTo>
                  <a:cubicBezTo>
                    <a:pt x="64708" y="413"/>
                    <a:pt x="67191" y="2910"/>
                    <a:pt x="67442" y="6048"/>
                  </a:cubicBezTo>
                  <a:cubicBezTo>
                    <a:pt x="67442" y="7255"/>
                    <a:pt x="69924" y="35934"/>
                    <a:pt x="52952" y="53006"/>
                  </a:cubicBezTo>
                  <a:cubicBezTo>
                    <a:pt x="39837" y="65853"/>
                    <a:pt x="19812" y="67463"/>
                    <a:pt x="10756" y="67463"/>
                  </a:cubicBezTo>
                  <a:close/>
                  <a:moveTo>
                    <a:pt x="23804" y="23859"/>
                  </a:moveTo>
                  <a:cubicBezTo>
                    <a:pt x="15116" y="32512"/>
                    <a:pt x="13305" y="46633"/>
                    <a:pt x="13037" y="54549"/>
                  </a:cubicBezTo>
                  <a:cubicBezTo>
                    <a:pt x="20886" y="54248"/>
                    <a:pt x="34940" y="52470"/>
                    <a:pt x="43694" y="43749"/>
                  </a:cubicBezTo>
                  <a:cubicBezTo>
                    <a:pt x="52449" y="35028"/>
                    <a:pt x="54193" y="20940"/>
                    <a:pt x="54461" y="13058"/>
                  </a:cubicBezTo>
                  <a:cubicBezTo>
                    <a:pt x="46579" y="13326"/>
                    <a:pt x="32558" y="15104"/>
                    <a:pt x="23804" y="23859"/>
                  </a:cubicBez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" name="Полилиния: фигура 288">
              <a:extLst>
                <a:ext uri="{FF2B5EF4-FFF2-40B4-BE49-F238E27FC236}">
                  <a16:creationId xmlns:a16="http://schemas.microsoft.com/office/drawing/2014/main" id="{0EB7BB9E-4CB2-401E-B622-3BE6D5E1E1FC}"/>
                </a:ext>
              </a:extLst>
            </p:cNvPr>
            <p:cNvSpPr/>
            <p:nvPr/>
          </p:nvSpPr>
          <p:spPr>
            <a:xfrm>
              <a:off x="-731309" y="3647941"/>
              <a:ext cx="67761" cy="67508"/>
            </a:xfrm>
            <a:custGeom>
              <a:avLst/>
              <a:gdLst>
                <a:gd name="connsiteX0" fmla="*/ 56763 w 67761"/>
                <a:gd name="connsiteY0" fmla="*/ 67509 h 67508"/>
                <a:gd name="connsiteX1" fmla="*/ 14635 w 67761"/>
                <a:gd name="connsiteY1" fmla="*/ 52851 h 67508"/>
                <a:gd name="connsiteX2" fmla="*/ 144 w 67761"/>
                <a:gd name="connsiteY2" fmla="*/ 5892 h 67508"/>
                <a:gd name="connsiteX3" fmla="*/ 6148 w 67761"/>
                <a:gd name="connsiteY3" fmla="*/ 123 h 67508"/>
                <a:gd name="connsiteX4" fmla="*/ 53107 w 67761"/>
                <a:gd name="connsiteY4" fmla="*/ 14613 h 67508"/>
                <a:gd name="connsiteX5" fmla="*/ 53107 w 67761"/>
                <a:gd name="connsiteY5" fmla="*/ 14613 h 67508"/>
                <a:gd name="connsiteX6" fmla="*/ 67597 w 67761"/>
                <a:gd name="connsiteY6" fmla="*/ 61572 h 67508"/>
                <a:gd name="connsiteX7" fmla="*/ 61727 w 67761"/>
                <a:gd name="connsiteY7" fmla="*/ 67442 h 67508"/>
                <a:gd name="connsiteX8" fmla="*/ 56763 w 67761"/>
                <a:gd name="connsiteY8" fmla="*/ 67509 h 67508"/>
                <a:gd name="connsiteX9" fmla="*/ 13159 w 67761"/>
                <a:gd name="connsiteY9" fmla="*/ 13003 h 67508"/>
                <a:gd name="connsiteX10" fmla="*/ 23959 w 67761"/>
                <a:gd name="connsiteY10" fmla="*/ 43694 h 67508"/>
                <a:gd name="connsiteX11" fmla="*/ 54650 w 67761"/>
                <a:gd name="connsiteY11" fmla="*/ 54495 h 67508"/>
                <a:gd name="connsiteX12" fmla="*/ 43850 w 67761"/>
                <a:gd name="connsiteY12" fmla="*/ 23804 h 67508"/>
                <a:gd name="connsiteX13" fmla="*/ 13025 w 67761"/>
                <a:gd name="connsiteY13" fmla="*/ 13003 h 6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761" h="67508">
                  <a:moveTo>
                    <a:pt x="56763" y="67509"/>
                  </a:moveTo>
                  <a:cubicBezTo>
                    <a:pt x="47673" y="67509"/>
                    <a:pt x="27682" y="65899"/>
                    <a:pt x="14635" y="52851"/>
                  </a:cubicBezTo>
                  <a:cubicBezTo>
                    <a:pt x="-2136" y="36080"/>
                    <a:pt x="44" y="7234"/>
                    <a:pt x="144" y="5892"/>
                  </a:cubicBezTo>
                  <a:cubicBezTo>
                    <a:pt x="479" y="2767"/>
                    <a:pt x="3012" y="333"/>
                    <a:pt x="6148" y="123"/>
                  </a:cubicBezTo>
                  <a:cubicBezTo>
                    <a:pt x="7356" y="123"/>
                    <a:pt x="36034" y="-2325"/>
                    <a:pt x="53107" y="14613"/>
                  </a:cubicBezTo>
                  <a:lnTo>
                    <a:pt x="53107" y="14613"/>
                  </a:lnTo>
                  <a:cubicBezTo>
                    <a:pt x="70046" y="31384"/>
                    <a:pt x="67698" y="60230"/>
                    <a:pt x="67597" y="61572"/>
                  </a:cubicBezTo>
                  <a:cubicBezTo>
                    <a:pt x="67331" y="64697"/>
                    <a:pt x="64852" y="67175"/>
                    <a:pt x="61727" y="67442"/>
                  </a:cubicBezTo>
                  <a:cubicBezTo>
                    <a:pt x="61191" y="67375"/>
                    <a:pt x="59480" y="67509"/>
                    <a:pt x="56763" y="67509"/>
                  </a:cubicBezTo>
                  <a:close/>
                  <a:moveTo>
                    <a:pt x="13159" y="13003"/>
                  </a:moveTo>
                  <a:cubicBezTo>
                    <a:pt x="13427" y="20886"/>
                    <a:pt x="15205" y="34940"/>
                    <a:pt x="23959" y="43694"/>
                  </a:cubicBezTo>
                  <a:cubicBezTo>
                    <a:pt x="32714" y="52449"/>
                    <a:pt x="46768" y="54226"/>
                    <a:pt x="54650" y="54495"/>
                  </a:cubicBezTo>
                  <a:cubicBezTo>
                    <a:pt x="54382" y="46612"/>
                    <a:pt x="52570" y="32558"/>
                    <a:pt x="43850" y="23804"/>
                  </a:cubicBezTo>
                  <a:cubicBezTo>
                    <a:pt x="35129" y="15049"/>
                    <a:pt x="20907" y="13305"/>
                    <a:pt x="13025" y="13003"/>
                  </a:cubicBez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" name="Полилиния: фигура 289">
              <a:extLst>
                <a:ext uri="{FF2B5EF4-FFF2-40B4-BE49-F238E27FC236}">
                  <a16:creationId xmlns:a16="http://schemas.microsoft.com/office/drawing/2014/main" id="{44BDC15E-3AF3-41A9-981E-49E73E450BD1}"/>
                </a:ext>
              </a:extLst>
            </p:cNvPr>
            <p:cNvSpPr/>
            <p:nvPr/>
          </p:nvSpPr>
          <p:spPr>
            <a:xfrm>
              <a:off x="-676481" y="3646947"/>
              <a:ext cx="67564" cy="67463"/>
            </a:xfrm>
            <a:custGeom>
              <a:avLst/>
              <a:gdLst>
                <a:gd name="connsiteX0" fmla="*/ 10756 w 67564"/>
                <a:gd name="connsiteY0" fmla="*/ 67463 h 67463"/>
                <a:gd name="connsiteX1" fmla="*/ 6027 w 67564"/>
                <a:gd name="connsiteY1" fmla="*/ 67463 h 67463"/>
                <a:gd name="connsiteX2" fmla="*/ 123 w 67564"/>
                <a:gd name="connsiteY2" fmla="*/ 61593 h 67463"/>
                <a:gd name="connsiteX3" fmla="*/ 14613 w 67564"/>
                <a:gd name="connsiteY3" fmla="*/ 14635 h 67463"/>
                <a:gd name="connsiteX4" fmla="*/ 14613 w 67564"/>
                <a:gd name="connsiteY4" fmla="*/ 14635 h 67463"/>
                <a:gd name="connsiteX5" fmla="*/ 61572 w 67564"/>
                <a:gd name="connsiteY5" fmla="*/ 144 h 67463"/>
                <a:gd name="connsiteX6" fmla="*/ 67442 w 67564"/>
                <a:gd name="connsiteY6" fmla="*/ 6048 h 67463"/>
                <a:gd name="connsiteX7" fmla="*/ 52952 w 67564"/>
                <a:gd name="connsiteY7" fmla="*/ 53006 h 67463"/>
                <a:gd name="connsiteX8" fmla="*/ 10756 w 67564"/>
                <a:gd name="connsiteY8" fmla="*/ 67463 h 67463"/>
                <a:gd name="connsiteX9" fmla="*/ 54360 w 67564"/>
                <a:gd name="connsiteY9" fmla="*/ 12957 h 67463"/>
                <a:gd name="connsiteX10" fmla="*/ 23670 w 67564"/>
                <a:gd name="connsiteY10" fmla="*/ 23758 h 67463"/>
                <a:gd name="connsiteX11" fmla="*/ 23670 w 67564"/>
                <a:gd name="connsiteY11" fmla="*/ 23758 h 67463"/>
                <a:gd name="connsiteX12" fmla="*/ 12869 w 67564"/>
                <a:gd name="connsiteY12" fmla="*/ 54449 h 67463"/>
                <a:gd name="connsiteX13" fmla="*/ 43560 w 67564"/>
                <a:gd name="connsiteY13" fmla="*/ 43648 h 67463"/>
                <a:gd name="connsiteX14" fmla="*/ 54495 w 67564"/>
                <a:gd name="connsiteY14" fmla="*/ 12957 h 67463"/>
                <a:gd name="connsiteX15" fmla="*/ 19209 w 67564"/>
                <a:gd name="connsiteY15" fmla="*/ 19163 h 67463"/>
                <a:gd name="connsiteX16" fmla="*/ 19209 w 67564"/>
                <a:gd name="connsiteY16" fmla="*/ 19163 h 6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564" h="67463">
                  <a:moveTo>
                    <a:pt x="10756" y="67463"/>
                  </a:moveTo>
                  <a:cubicBezTo>
                    <a:pt x="8039" y="67463"/>
                    <a:pt x="6295" y="67463"/>
                    <a:pt x="6027" y="67463"/>
                  </a:cubicBezTo>
                  <a:cubicBezTo>
                    <a:pt x="2901" y="67186"/>
                    <a:pt x="418" y="64717"/>
                    <a:pt x="123" y="61593"/>
                  </a:cubicBezTo>
                  <a:cubicBezTo>
                    <a:pt x="123" y="60352"/>
                    <a:pt x="-2325" y="31674"/>
                    <a:pt x="14613" y="14635"/>
                  </a:cubicBezTo>
                  <a:lnTo>
                    <a:pt x="14613" y="14635"/>
                  </a:lnTo>
                  <a:cubicBezTo>
                    <a:pt x="31552" y="-2136"/>
                    <a:pt x="60230" y="44"/>
                    <a:pt x="61572" y="144"/>
                  </a:cubicBezTo>
                  <a:cubicBezTo>
                    <a:pt x="64696" y="440"/>
                    <a:pt x="67165" y="2922"/>
                    <a:pt x="67442" y="6048"/>
                  </a:cubicBezTo>
                  <a:cubicBezTo>
                    <a:pt x="67442" y="7255"/>
                    <a:pt x="69890" y="35934"/>
                    <a:pt x="52952" y="53006"/>
                  </a:cubicBezTo>
                  <a:cubicBezTo>
                    <a:pt x="39803" y="65853"/>
                    <a:pt x="19812" y="67463"/>
                    <a:pt x="10756" y="67463"/>
                  </a:cubicBezTo>
                  <a:close/>
                  <a:moveTo>
                    <a:pt x="54360" y="12957"/>
                  </a:moveTo>
                  <a:cubicBezTo>
                    <a:pt x="46478" y="13226"/>
                    <a:pt x="32424" y="15003"/>
                    <a:pt x="23670" y="23758"/>
                  </a:cubicBezTo>
                  <a:lnTo>
                    <a:pt x="23670" y="23758"/>
                  </a:lnTo>
                  <a:cubicBezTo>
                    <a:pt x="14915" y="32512"/>
                    <a:pt x="13137" y="46566"/>
                    <a:pt x="12869" y="54449"/>
                  </a:cubicBezTo>
                  <a:cubicBezTo>
                    <a:pt x="20751" y="54180"/>
                    <a:pt x="34806" y="52369"/>
                    <a:pt x="43560" y="43648"/>
                  </a:cubicBezTo>
                  <a:cubicBezTo>
                    <a:pt x="52314" y="34927"/>
                    <a:pt x="54226" y="20840"/>
                    <a:pt x="54495" y="12957"/>
                  </a:cubicBezTo>
                  <a:close/>
                  <a:moveTo>
                    <a:pt x="19209" y="19163"/>
                  </a:moveTo>
                  <a:lnTo>
                    <a:pt x="19209" y="19163"/>
                  </a:ln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" name="Полилиния: фигура 290">
              <a:extLst>
                <a:ext uri="{FF2B5EF4-FFF2-40B4-BE49-F238E27FC236}">
                  <a16:creationId xmlns:a16="http://schemas.microsoft.com/office/drawing/2014/main" id="{7A3C5F08-C53F-48B0-8B05-C82A3476B894}"/>
                </a:ext>
              </a:extLst>
            </p:cNvPr>
            <p:cNvSpPr/>
            <p:nvPr/>
          </p:nvSpPr>
          <p:spPr>
            <a:xfrm>
              <a:off x="-479731" y="3644683"/>
              <a:ext cx="67727" cy="67513"/>
            </a:xfrm>
            <a:custGeom>
              <a:avLst/>
              <a:gdLst>
                <a:gd name="connsiteX0" fmla="*/ 56783 w 67727"/>
                <a:gd name="connsiteY0" fmla="*/ 67513 h 67513"/>
                <a:gd name="connsiteX1" fmla="*/ 14654 w 67727"/>
                <a:gd name="connsiteY1" fmla="*/ 52855 h 67513"/>
                <a:gd name="connsiteX2" fmla="*/ 164 w 67727"/>
                <a:gd name="connsiteY2" fmla="*/ 5897 h 67513"/>
                <a:gd name="connsiteX3" fmla="*/ 6135 w 67727"/>
                <a:gd name="connsiteY3" fmla="*/ 127 h 67513"/>
                <a:gd name="connsiteX4" fmla="*/ 53093 w 67727"/>
                <a:gd name="connsiteY4" fmla="*/ 14584 h 67513"/>
                <a:gd name="connsiteX5" fmla="*/ 53093 w 67727"/>
                <a:gd name="connsiteY5" fmla="*/ 14584 h 67513"/>
                <a:gd name="connsiteX6" fmla="*/ 67583 w 67727"/>
                <a:gd name="connsiteY6" fmla="*/ 61543 h 67513"/>
                <a:gd name="connsiteX7" fmla="*/ 61680 w 67727"/>
                <a:gd name="connsiteY7" fmla="*/ 67446 h 67513"/>
                <a:gd name="connsiteX8" fmla="*/ 56783 w 67727"/>
                <a:gd name="connsiteY8" fmla="*/ 67513 h 67513"/>
                <a:gd name="connsiteX9" fmla="*/ 13178 w 67727"/>
                <a:gd name="connsiteY9" fmla="*/ 13008 h 67513"/>
                <a:gd name="connsiteX10" fmla="*/ 23979 w 67727"/>
                <a:gd name="connsiteY10" fmla="*/ 43665 h 67513"/>
                <a:gd name="connsiteX11" fmla="*/ 54670 w 67727"/>
                <a:gd name="connsiteY11" fmla="*/ 54465 h 67513"/>
                <a:gd name="connsiteX12" fmla="*/ 43869 w 67727"/>
                <a:gd name="connsiteY12" fmla="*/ 23775 h 67513"/>
                <a:gd name="connsiteX13" fmla="*/ 13011 w 67727"/>
                <a:gd name="connsiteY13" fmla="*/ 13008 h 6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727" h="67513">
                  <a:moveTo>
                    <a:pt x="56783" y="67513"/>
                  </a:moveTo>
                  <a:cubicBezTo>
                    <a:pt x="47693" y="67513"/>
                    <a:pt x="27702" y="65903"/>
                    <a:pt x="14654" y="52855"/>
                  </a:cubicBezTo>
                  <a:cubicBezTo>
                    <a:pt x="-2284" y="36084"/>
                    <a:pt x="63" y="7205"/>
                    <a:pt x="164" y="5897"/>
                  </a:cubicBezTo>
                  <a:cubicBezTo>
                    <a:pt x="484" y="2776"/>
                    <a:pt x="3005" y="340"/>
                    <a:pt x="6135" y="127"/>
                  </a:cubicBezTo>
                  <a:cubicBezTo>
                    <a:pt x="7376" y="128"/>
                    <a:pt x="36054" y="-2355"/>
                    <a:pt x="53093" y="14584"/>
                  </a:cubicBezTo>
                  <a:lnTo>
                    <a:pt x="53093" y="14584"/>
                  </a:lnTo>
                  <a:cubicBezTo>
                    <a:pt x="69864" y="31355"/>
                    <a:pt x="67684" y="60235"/>
                    <a:pt x="67583" y="61543"/>
                  </a:cubicBezTo>
                  <a:cubicBezTo>
                    <a:pt x="67304" y="64680"/>
                    <a:pt x="64817" y="67166"/>
                    <a:pt x="61680" y="67446"/>
                  </a:cubicBezTo>
                  <a:cubicBezTo>
                    <a:pt x="61210" y="67345"/>
                    <a:pt x="59466" y="67513"/>
                    <a:pt x="56783" y="67513"/>
                  </a:cubicBezTo>
                  <a:close/>
                  <a:moveTo>
                    <a:pt x="13178" y="13008"/>
                  </a:moveTo>
                  <a:cubicBezTo>
                    <a:pt x="13447" y="20890"/>
                    <a:pt x="15258" y="34910"/>
                    <a:pt x="23979" y="43665"/>
                  </a:cubicBezTo>
                  <a:cubicBezTo>
                    <a:pt x="32700" y="52419"/>
                    <a:pt x="46787" y="54197"/>
                    <a:pt x="54670" y="54465"/>
                  </a:cubicBezTo>
                  <a:cubicBezTo>
                    <a:pt x="54401" y="46583"/>
                    <a:pt x="52624" y="32529"/>
                    <a:pt x="43869" y="23775"/>
                  </a:cubicBezTo>
                  <a:cubicBezTo>
                    <a:pt x="35115" y="15020"/>
                    <a:pt x="20927" y="13276"/>
                    <a:pt x="13011" y="13008"/>
                  </a:cubicBez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" name="Полилиния: фигура 291">
              <a:extLst>
                <a:ext uri="{FF2B5EF4-FFF2-40B4-BE49-F238E27FC236}">
                  <a16:creationId xmlns:a16="http://schemas.microsoft.com/office/drawing/2014/main" id="{4A0DD568-F4EC-4442-A1E3-B7EDEC2BBFC2}"/>
                </a:ext>
              </a:extLst>
            </p:cNvPr>
            <p:cNvSpPr/>
            <p:nvPr/>
          </p:nvSpPr>
          <p:spPr>
            <a:xfrm>
              <a:off x="-424883" y="3643479"/>
              <a:ext cx="67598" cy="67677"/>
            </a:xfrm>
            <a:custGeom>
              <a:avLst/>
              <a:gdLst>
                <a:gd name="connsiteX0" fmla="*/ 10722 w 67598"/>
                <a:gd name="connsiteY0" fmla="*/ 67678 h 67677"/>
                <a:gd name="connsiteX1" fmla="*/ 6027 w 67598"/>
                <a:gd name="connsiteY1" fmla="*/ 67510 h 67677"/>
                <a:gd name="connsiteX2" fmla="*/ 123 w 67598"/>
                <a:gd name="connsiteY2" fmla="*/ 61607 h 67677"/>
                <a:gd name="connsiteX3" fmla="*/ 14613 w 67598"/>
                <a:gd name="connsiteY3" fmla="*/ 14648 h 67677"/>
                <a:gd name="connsiteX4" fmla="*/ 14613 w 67598"/>
                <a:gd name="connsiteY4" fmla="*/ 14648 h 67677"/>
                <a:gd name="connsiteX5" fmla="*/ 61572 w 67598"/>
                <a:gd name="connsiteY5" fmla="*/ 158 h 67677"/>
                <a:gd name="connsiteX6" fmla="*/ 67475 w 67598"/>
                <a:gd name="connsiteY6" fmla="*/ 6028 h 67677"/>
                <a:gd name="connsiteX7" fmla="*/ 52985 w 67598"/>
                <a:gd name="connsiteY7" fmla="*/ 52986 h 67677"/>
                <a:gd name="connsiteX8" fmla="*/ 10722 w 67598"/>
                <a:gd name="connsiteY8" fmla="*/ 67678 h 67677"/>
                <a:gd name="connsiteX9" fmla="*/ 54327 w 67598"/>
                <a:gd name="connsiteY9" fmla="*/ 13139 h 67677"/>
                <a:gd name="connsiteX10" fmla="*/ 23636 w 67598"/>
                <a:gd name="connsiteY10" fmla="*/ 23939 h 67677"/>
                <a:gd name="connsiteX11" fmla="*/ 23636 w 67598"/>
                <a:gd name="connsiteY11" fmla="*/ 23939 h 67677"/>
                <a:gd name="connsiteX12" fmla="*/ 12836 w 67598"/>
                <a:gd name="connsiteY12" fmla="*/ 54630 h 67677"/>
                <a:gd name="connsiteX13" fmla="*/ 43493 w 67598"/>
                <a:gd name="connsiteY13" fmla="*/ 43829 h 67677"/>
                <a:gd name="connsiteX14" fmla="*/ 54495 w 67598"/>
                <a:gd name="connsiteY14" fmla="*/ 13139 h 67677"/>
                <a:gd name="connsiteX15" fmla="*/ 19209 w 67598"/>
                <a:gd name="connsiteY15" fmla="*/ 19344 h 67677"/>
                <a:gd name="connsiteX16" fmla="*/ 19209 w 67598"/>
                <a:gd name="connsiteY16" fmla="*/ 19344 h 6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598" h="67677">
                  <a:moveTo>
                    <a:pt x="10722" y="67678"/>
                  </a:moveTo>
                  <a:cubicBezTo>
                    <a:pt x="8039" y="67678"/>
                    <a:pt x="6295" y="67510"/>
                    <a:pt x="6027" y="67510"/>
                  </a:cubicBezTo>
                  <a:cubicBezTo>
                    <a:pt x="2889" y="67230"/>
                    <a:pt x="403" y="64744"/>
                    <a:pt x="123" y="61607"/>
                  </a:cubicBezTo>
                  <a:cubicBezTo>
                    <a:pt x="123" y="60399"/>
                    <a:pt x="-2325" y="31687"/>
                    <a:pt x="14613" y="14648"/>
                  </a:cubicBezTo>
                  <a:lnTo>
                    <a:pt x="14613" y="14648"/>
                  </a:lnTo>
                  <a:cubicBezTo>
                    <a:pt x="31552" y="-2123"/>
                    <a:pt x="60230" y="24"/>
                    <a:pt x="61572" y="158"/>
                  </a:cubicBezTo>
                  <a:cubicBezTo>
                    <a:pt x="64710" y="409"/>
                    <a:pt x="67207" y="2891"/>
                    <a:pt x="67475" y="6028"/>
                  </a:cubicBezTo>
                  <a:cubicBezTo>
                    <a:pt x="67475" y="7235"/>
                    <a:pt x="69924" y="35947"/>
                    <a:pt x="52985" y="52986"/>
                  </a:cubicBezTo>
                  <a:cubicBezTo>
                    <a:pt x="39803" y="65967"/>
                    <a:pt x="19812" y="67678"/>
                    <a:pt x="10722" y="67678"/>
                  </a:cubicBezTo>
                  <a:close/>
                  <a:moveTo>
                    <a:pt x="54327" y="13139"/>
                  </a:moveTo>
                  <a:cubicBezTo>
                    <a:pt x="46445" y="13407"/>
                    <a:pt x="32357" y="15185"/>
                    <a:pt x="23636" y="23939"/>
                  </a:cubicBezTo>
                  <a:lnTo>
                    <a:pt x="23636" y="23939"/>
                  </a:lnTo>
                  <a:cubicBezTo>
                    <a:pt x="14949" y="32626"/>
                    <a:pt x="13137" y="46748"/>
                    <a:pt x="12836" y="54630"/>
                  </a:cubicBezTo>
                  <a:cubicBezTo>
                    <a:pt x="20718" y="54362"/>
                    <a:pt x="34772" y="52584"/>
                    <a:pt x="43493" y="43829"/>
                  </a:cubicBezTo>
                  <a:cubicBezTo>
                    <a:pt x="52214" y="35075"/>
                    <a:pt x="54226" y="21021"/>
                    <a:pt x="54495" y="13139"/>
                  </a:cubicBezTo>
                  <a:close/>
                  <a:moveTo>
                    <a:pt x="19209" y="19344"/>
                  </a:moveTo>
                  <a:lnTo>
                    <a:pt x="19209" y="19344"/>
                  </a:ln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" name="Полилиния: фигура 292">
              <a:extLst>
                <a:ext uri="{FF2B5EF4-FFF2-40B4-BE49-F238E27FC236}">
                  <a16:creationId xmlns:a16="http://schemas.microsoft.com/office/drawing/2014/main" id="{305F9FFB-BD5A-456E-AC58-6CD0BA326FAC}"/>
                </a:ext>
              </a:extLst>
            </p:cNvPr>
            <p:cNvSpPr/>
            <p:nvPr/>
          </p:nvSpPr>
          <p:spPr>
            <a:xfrm>
              <a:off x="-592174" y="3569547"/>
              <a:ext cx="55047" cy="55205"/>
            </a:xfrm>
            <a:custGeom>
              <a:avLst/>
              <a:gdLst>
                <a:gd name="connsiteX0" fmla="*/ 45322 w 55047"/>
                <a:gd name="connsiteY0" fmla="*/ 55172 h 55205"/>
                <a:gd name="connsiteX1" fmla="*/ 11780 w 55047"/>
                <a:gd name="connsiteY1" fmla="*/ 43433 h 55205"/>
                <a:gd name="connsiteX2" fmla="*/ 141 w 55047"/>
                <a:gd name="connsiteY2" fmla="*/ 6000 h 55205"/>
                <a:gd name="connsiteX3" fmla="*/ 6011 w 55047"/>
                <a:gd name="connsiteY3" fmla="*/ 96 h 55205"/>
                <a:gd name="connsiteX4" fmla="*/ 43444 w 55047"/>
                <a:gd name="connsiteY4" fmla="*/ 11735 h 55205"/>
                <a:gd name="connsiteX5" fmla="*/ 54848 w 55047"/>
                <a:gd name="connsiteY5" fmla="*/ 49336 h 55205"/>
                <a:gd name="connsiteX6" fmla="*/ 48945 w 55047"/>
                <a:gd name="connsiteY6" fmla="*/ 55206 h 55205"/>
                <a:gd name="connsiteX7" fmla="*/ 45322 w 55047"/>
                <a:gd name="connsiteY7" fmla="*/ 55172 h 55205"/>
                <a:gd name="connsiteX8" fmla="*/ 48475 w 55047"/>
                <a:gd name="connsiteY8" fmla="*/ 48464 h 55205"/>
                <a:gd name="connsiteX9" fmla="*/ 48475 w 55047"/>
                <a:gd name="connsiteY9" fmla="*/ 48464 h 55205"/>
                <a:gd name="connsiteX10" fmla="*/ 12954 w 55047"/>
                <a:gd name="connsiteY10" fmla="*/ 13077 h 55205"/>
                <a:gd name="connsiteX11" fmla="*/ 20803 w 55047"/>
                <a:gd name="connsiteY11" fmla="*/ 34242 h 55205"/>
                <a:gd name="connsiteX12" fmla="*/ 41968 w 55047"/>
                <a:gd name="connsiteY12" fmla="*/ 42091 h 55205"/>
                <a:gd name="connsiteX13" fmla="*/ 34119 w 55047"/>
                <a:gd name="connsiteY13" fmla="*/ 20926 h 55205"/>
                <a:gd name="connsiteX14" fmla="*/ 34119 w 55047"/>
                <a:gd name="connsiteY14" fmla="*/ 20926 h 55205"/>
                <a:gd name="connsiteX15" fmla="*/ 12954 w 55047"/>
                <a:gd name="connsiteY15" fmla="*/ 13077 h 55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047" h="55205">
                  <a:moveTo>
                    <a:pt x="45322" y="55172"/>
                  </a:moveTo>
                  <a:cubicBezTo>
                    <a:pt x="38111" y="55172"/>
                    <a:pt x="22111" y="53898"/>
                    <a:pt x="11780" y="43433"/>
                  </a:cubicBezTo>
                  <a:cubicBezTo>
                    <a:pt x="-1838" y="29848"/>
                    <a:pt x="41" y="6973"/>
                    <a:pt x="141" y="6000"/>
                  </a:cubicBezTo>
                  <a:cubicBezTo>
                    <a:pt x="419" y="2874"/>
                    <a:pt x="2887" y="391"/>
                    <a:pt x="6011" y="96"/>
                  </a:cubicBezTo>
                  <a:cubicBezTo>
                    <a:pt x="6984" y="96"/>
                    <a:pt x="29860" y="-1849"/>
                    <a:pt x="43444" y="11735"/>
                  </a:cubicBezTo>
                  <a:cubicBezTo>
                    <a:pt x="57029" y="25320"/>
                    <a:pt x="55016" y="48196"/>
                    <a:pt x="54848" y="49336"/>
                  </a:cubicBezTo>
                  <a:cubicBezTo>
                    <a:pt x="54553" y="52460"/>
                    <a:pt x="52071" y="54929"/>
                    <a:pt x="48945" y="55206"/>
                  </a:cubicBezTo>
                  <a:cubicBezTo>
                    <a:pt x="48844" y="55072"/>
                    <a:pt x="47469" y="55172"/>
                    <a:pt x="45322" y="55172"/>
                  </a:cubicBezTo>
                  <a:close/>
                  <a:moveTo>
                    <a:pt x="48475" y="48464"/>
                  </a:moveTo>
                  <a:lnTo>
                    <a:pt x="48475" y="48464"/>
                  </a:lnTo>
                  <a:close/>
                  <a:moveTo>
                    <a:pt x="12954" y="13077"/>
                  </a:moveTo>
                  <a:cubicBezTo>
                    <a:pt x="13323" y="19081"/>
                    <a:pt x="14933" y="28372"/>
                    <a:pt x="20803" y="34242"/>
                  </a:cubicBezTo>
                  <a:cubicBezTo>
                    <a:pt x="26673" y="40112"/>
                    <a:pt x="35931" y="41688"/>
                    <a:pt x="41968" y="42091"/>
                  </a:cubicBezTo>
                  <a:cubicBezTo>
                    <a:pt x="41599" y="36053"/>
                    <a:pt x="39989" y="26796"/>
                    <a:pt x="34119" y="20926"/>
                  </a:cubicBezTo>
                  <a:lnTo>
                    <a:pt x="34119" y="20926"/>
                  </a:lnTo>
                  <a:cubicBezTo>
                    <a:pt x="28250" y="15056"/>
                    <a:pt x="18992" y="13446"/>
                    <a:pt x="12954" y="13077"/>
                  </a:cubicBez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" name="Полилиния: фигура 293">
              <a:extLst>
                <a:ext uri="{FF2B5EF4-FFF2-40B4-BE49-F238E27FC236}">
                  <a16:creationId xmlns:a16="http://schemas.microsoft.com/office/drawing/2014/main" id="{51534D43-5048-4EE7-AF7D-9720313C7A89}"/>
                </a:ext>
              </a:extLst>
            </p:cNvPr>
            <p:cNvSpPr/>
            <p:nvPr/>
          </p:nvSpPr>
          <p:spPr>
            <a:xfrm>
              <a:off x="-549867" y="3568850"/>
              <a:ext cx="55138" cy="55063"/>
            </a:xfrm>
            <a:custGeom>
              <a:avLst/>
              <a:gdLst>
                <a:gd name="connsiteX0" fmla="*/ 9723 w 55138"/>
                <a:gd name="connsiteY0" fmla="*/ 55064 h 55063"/>
                <a:gd name="connsiteX1" fmla="*/ 6000 w 55138"/>
                <a:gd name="connsiteY1" fmla="*/ 55064 h 55063"/>
                <a:gd name="connsiteX2" fmla="*/ 96 w 55138"/>
                <a:gd name="connsiteY2" fmla="*/ 49160 h 55063"/>
                <a:gd name="connsiteX3" fmla="*/ 11735 w 55138"/>
                <a:gd name="connsiteY3" fmla="*/ 11727 h 55063"/>
                <a:gd name="connsiteX4" fmla="*/ 11735 w 55138"/>
                <a:gd name="connsiteY4" fmla="*/ 11727 h 55063"/>
                <a:gd name="connsiteX5" fmla="*/ 49168 w 55138"/>
                <a:gd name="connsiteY5" fmla="*/ 122 h 55063"/>
                <a:gd name="connsiteX6" fmla="*/ 55038 w 55138"/>
                <a:gd name="connsiteY6" fmla="*/ 5992 h 55063"/>
                <a:gd name="connsiteX7" fmla="*/ 43399 w 55138"/>
                <a:gd name="connsiteY7" fmla="*/ 43425 h 55063"/>
                <a:gd name="connsiteX8" fmla="*/ 9723 w 55138"/>
                <a:gd name="connsiteY8" fmla="*/ 55064 h 55063"/>
                <a:gd name="connsiteX9" fmla="*/ 42091 w 55138"/>
                <a:gd name="connsiteY9" fmla="*/ 13136 h 55063"/>
                <a:gd name="connsiteX10" fmla="*/ 20926 w 55138"/>
                <a:gd name="connsiteY10" fmla="*/ 20985 h 55063"/>
                <a:gd name="connsiteX11" fmla="*/ 20926 w 55138"/>
                <a:gd name="connsiteY11" fmla="*/ 20985 h 55063"/>
                <a:gd name="connsiteX12" fmla="*/ 13077 w 55138"/>
                <a:gd name="connsiteY12" fmla="*/ 41982 h 55063"/>
                <a:gd name="connsiteX13" fmla="*/ 34242 w 55138"/>
                <a:gd name="connsiteY13" fmla="*/ 34133 h 55063"/>
                <a:gd name="connsiteX14" fmla="*/ 42091 w 55138"/>
                <a:gd name="connsiteY14" fmla="*/ 13136 h 55063"/>
                <a:gd name="connsiteX15" fmla="*/ 16331 w 55138"/>
                <a:gd name="connsiteY15" fmla="*/ 16490 h 55063"/>
                <a:gd name="connsiteX16" fmla="*/ 16331 w 55138"/>
                <a:gd name="connsiteY16" fmla="*/ 16490 h 55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138" h="55063">
                  <a:moveTo>
                    <a:pt x="9723" y="55064"/>
                  </a:moveTo>
                  <a:cubicBezTo>
                    <a:pt x="7576" y="55064"/>
                    <a:pt x="6369" y="55064"/>
                    <a:pt x="6000" y="55064"/>
                  </a:cubicBezTo>
                  <a:cubicBezTo>
                    <a:pt x="2898" y="54709"/>
                    <a:pt x="451" y="52262"/>
                    <a:pt x="96" y="49160"/>
                  </a:cubicBezTo>
                  <a:cubicBezTo>
                    <a:pt x="96" y="48188"/>
                    <a:pt x="-1849" y="25345"/>
                    <a:pt x="11735" y="11727"/>
                  </a:cubicBezTo>
                  <a:lnTo>
                    <a:pt x="11735" y="11727"/>
                  </a:lnTo>
                  <a:cubicBezTo>
                    <a:pt x="25152" y="-1689"/>
                    <a:pt x="48196" y="21"/>
                    <a:pt x="49168" y="122"/>
                  </a:cubicBezTo>
                  <a:cubicBezTo>
                    <a:pt x="52293" y="388"/>
                    <a:pt x="54772" y="2867"/>
                    <a:pt x="55038" y="5992"/>
                  </a:cubicBezTo>
                  <a:cubicBezTo>
                    <a:pt x="55038" y="6965"/>
                    <a:pt x="57017" y="29807"/>
                    <a:pt x="43399" y="43425"/>
                  </a:cubicBezTo>
                  <a:cubicBezTo>
                    <a:pt x="32934" y="53789"/>
                    <a:pt x="16934" y="55064"/>
                    <a:pt x="9723" y="55064"/>
                  </a:cubicBezTo>
                  <a:close/>
                  <a:moveTo>
                    <a:pt x="42091" y="13136"/>
                  </a:moveTo>
                  <a:cubicBezTo>
                    <a:pt x="36053" y="13505"/>
                    <a:pt x="26796" y="15115"/>
                    <a:pt x="20926" y="20985"/>
                  </a:cubicBezTo>
                  <a:lnTo>
                    <a:pt x="20926" y="20985"/>
                  </a:lnTo>
                  <a:cubicBezTo>
                    <a:pt x="15090" y="26553"/>
                    <a:pt x="13480" y="35945"/>
                    <a:pt x="13077" y="41982"/>
                  </a:cubicBezTo>
                  <a:cubicBezTo>
                    <a:pt x="19115" y="41613"/>
                    <a:pt x="28372" y="40003"/>
                    <a:pt x="34242" y="34133"/>
                  </a:cubicBezTo>
                  <a:cubicBezTo>
                    <a:pt x="40112" y="28264"/>
                    <a:pt x="41688" y="19006"/>
                    <a:pt x="42091" y="13136"/>
                  </a:cubicBezTo>
                  <a:close/>
                  <a:moveTo>
                    <a:pt x="16331" y="16490"/>
                  </a:moveTo>
                  <a:lnTo>
                    <a:pt x="16331" y="16490"/>
                  </a:ln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" name="Полилиния: фигура 294">
              <a:extLst>
                <a:ext uri="{FF2B5EF4-FFF2-40B4-BE49-F238E27FC236}">
                  <a16:creationId xmlns:a16="http://schemas.microsoft.com/office/drawing/2014/main" id="{E9E9B587-A6E4-4E46-8EFD-0D5AA788D6FB}"/>
                </a:ext>
              </a:extLst>
            </p:cNvPr>
            <p:cNvSpPr/>
            <p:nvPr/>
          </p:nvSpPr>
          <p:spPr>
            <a:xfrm>
              <a:off x="-438881" y="3547497"/>
              <a:ext cx="47777" cy="57298"/>
            </a:xfrm>
            <a:custGeom>
              <a:avLst/>
              <a:gdLst>
                <a:gd name="connsiteX0" fmla="*/ 0 w 47777"/>
                <a:gd name="connsiteY0" fmla="*/ 43244 h 57298"/>
                <a:gd name="connsiteX1" fmla="*/ 7849 w 47777"/>
                <a:gd name="connsiteY1" fmla="*/ 43244 h 57298"/>
                <a:gd name="connsiteX2" fmla="*/ 7849 w 47777"/>
                <a:gd name="connsiteY2" fmla="*/ 36536 h 57298"/>
                <a:gd name="connsiteX3" fmla="*/ 0 w 47777"/>
                <a:gd name="connsiteY3" fmla="*/ 36536 h 57298"/>
                <a:gd name="connsiteX4" fmla="*/ 0 w 47777"/>
                <a:gd name="connsiteY4" fmla="*/ 30230 h 57298"/>
                <a:gd name="connsiteX5" fmla="*/ 7849 w 47777"/>
                <a:gd name="connsiteY5" fmla="*/ 30230 h 57298"/>
                <a:gd name="connsiteX6" fmla="*/ 7849 w 47777"/>
                <a:gd name="connsiteY6" fmla="*/ 42 h 57298"/>
                <a:gd name="connsiteX7" fmla="*/ 27639 w 47777"/>
                <a:gd name="connsiteY7" fmla="*/ 42 h 57298"/>
                <a:gd name="connsiteX8" fmla="*/ 42431 w 47777"/>
                <a:gd name="connsiteY8" fmla="*/ 4302 h 57298"/>
                <a:gd name="connsiteX9" fmla="*/ 47697 w 47777"/>
                <a:gd name="connsiteY9" fmla="*/ 18222 h 57298"/>
                <a:gd name="connsiteX10" fmla="*/ 46120 w 47777"/>
                <a:gd name="connsiteY10" fmla="*/ 26507 h 57298"/>
                <a:gd name="connsiteX11" fmla="*/ 41760 w 47777"/>
                <a:gd name="connsiteY11" fmla="*/ 32310 h 57298"/>
                <a:gd name="connsiteX12" fmla="*/ 35051 w 47777"/>
                <a:gd name="connsiteY12" fmla="*/ 35664 h 57298"/>
                <a:gd name="connsiteX13" fmla="*/ 26699 w 47777"/>
                <a:gd name="connsiteY13" fmla="*/ 36771 h 57298"/>
                <a:gd name="connsiteX14" fmla="*/ 14725 w 47777"/>
                <a:gd name="connsiteY14" fmla="*/ 36771 h 57298"/>
                <a:gd name="connsiteX15" fmla="*/ 14725 w 47777"/>
                <a:gd name="connsiteY15" fmla="*/ 43479 h 57298"/>
                <a:gd name="connsiteX16" fmla="*/ 34213 w 47777"/>
                <a:gd name="connsiteY16" fmla="*/ 43479 h 57298"/>
                <a:gd name="connsiteX17" fmla="*/ 34213 w 47777"/>
                <a:gd name="connsiteY17" fmla="*/ 49852 h 57298"/>
                <a:gd name="connsiteX18" fmla="*/ 14725 w 47777"/>
                <a:gd name="connsiteY18" fmla="*/ 49852 h 57298"/>
                <a:gd name="connsiteX19" fmla="*/ 14725 w 47777"/>
                <a:gd name="connsiteY19" fmla="*/ 57298 h 57298"/>
                <a:gd name="connsiteX20" fmla="*/ 7715 w 47777"/>
                <a:gd name="connsiteY20" fmla="*/ 57298 h 57298"/>
                <a:gd name="connsiteX21" fmla="*/ 7715 w 47777"/>
                <a:gd name="connsiteY21" fmla="*/ 49617 h 57298"/>
                <a:gd name="connsiteX22" fmla="*/ 0 w 47777"/>
                <a:gd name="connsiteY22" fmla="*/ 49617 h 57298"/>
                <a:gd name="connsiteX23" fmla="*/ 26834 w 47777"/>
                <a:gd name="connsiteY23" fmla="*/ 30230 h 57298"/>
                <a:gd name="connsiteX24" fmla="*/ 32133 w 47777"/>
                <a:gd name="connsiteY24" fmla="*/ 29559 h 57298"/>
                <a:gd name="connsiteX25" fmla="*/ 36460 w 47777"/>
                <a:gd name="connsiteY25" fmla="*/ 27446 h 57298"/>
                <a:gd name="connsiteX26" fmla="*/ 39412 w 47777"/>
                <a:gd name="connsiteY26" fmla="*/ 23756 h 57298"/>
                <a:gd name="connsiteX27" fmla="*/ 40552 w 47777"/>
                <a:gd name="connsiteY27" fmla="*/ 18054 h 57298"/>
                <a:gd name="connsiteX28" fmla="*/ 37198 w 47777"/>
                <a:gd name="connsiteY28" fmla="*/ 8998 h 57298"/>
                <a:gd name="connsiteX29" fmla="*/ 27303 w 47777"/>
                <a:gd name="connsiteY29" fmla="*/ 6315 h 57298"/>
                <a:gd name="connsiteX30" fmla="*/ 14691 w 47777"/>
                <a:gd name="connsiteY30" fmla="*/ 6315 h 57298"/>
                <a:gd name="connsiteX31" fmla="*/ 14691 w 47777"/>
                <a:gd name="connsiteY31" fmla="*/ 30230 h 57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7777" h="57298">
                  <a:moveTo>
                    <a:pt x="0" y="43244"/>
                  </a:moveTo>
                  <a:lnTo>
                    <a:pt x="7849" y="43244"/>
                  </a:lnTo>
                  <a:lnTo>
                    <a:pt x="7849" y="36536"/>
                  </a:lnTo>
                  <a:lnTo>
                    <a:pt x="0" y="36536"/>
                  </a:lnTo>
                  <a:lnTo>
                    <a:pt x="0" y="30230"/>
                  </a:lnTo>
                  <a:lnTo>
                    <a:pt x="7849" y="30230"/>
                  </a:lnTo>
                  <a:lnTo>
                    <a:pt x="7849" y="42"/>
                  </a:lnTo>
                  <a:lnTo>
                    <a:pt x="27639" y="42"/>
                  </a:lnTo>
                  <a:cubicBezTo>
                    <a:pt x="32912" y="-278"/>
                    <a:pt x="38135" y="1226"/>
                    <a:pt x="42431" y="4302"/>
                  </a:cubicBezTo>
                  <a:cubicBezTo>
                    <a:pt x="46261" y="7867"/>
                    <a:pt x="48209" y="13015"/>
                    <a:pt x="47697" y="18222"/>
                  </a:cubicBezTo>
                  <a:cubicBezTo>
                    <a:pt x="47774" y="21065"/>
                    <a:pt x="47236" y="23891"/>
                    <a:pt x="46120" y="26507"/>
                  </a:cubicBezTo>
                  <a:cubicBezTo>
                    <a:pt x="45149" y="28760"/>
                    <a:pt x="43654" y="30750"/>
                    <a:pt x="41760" y="32310"/>
                  </a:cubicBezTo>
                  <a:cubicBezTo>
                    <a:pt x="39794" y="33902"/>
                    <a:pt x="37505" y="35046"/>
                    <a:pt x="35051" y="35664"/>
                  </a:cubicBezTo>
                  <a:cubicBezTo>
                    <a:pt x="32333" y="36421"/>
                    <a:pt x="29521" y="36794"/>
                    <a:pt x="26699" y="36771"/>
                  </a:cubicBezTo>
                  <a:lnTo>
                    <a:pt x="14725" y="36771"/>
                  </a:lnTo>
                  <a:lnTo>
                    <a:pt x="14725" y="43479"/>
                  </a:lnTo>
                  <a:lnTo>
                    <a:pt x="34213" y="43479"/>
                  </a:lnTo>
                  <a:lnTo>
                    <a:pt x="34213" y="49852"/>
                  </a:lnTo>
                  <a:lnTo>
                    <a:pt x="14725" y="49852"/>
                  </a:lnTo>
                  <a:lnTo>
                    <a:pt x="14725" y="57298"/>
                  </a:lnTo>
                  <a:lnTo>
                    <a:pt x="7715" y="57298"/>
                  </a:lnTo>
                  <a:lnTo>
                    <a:pt x="7715" y="49617"/>
                  </a:lnTo>
                  <a:lnTo>
                    <a:pt x="0" y="49617"/>
                  </a:lnTo>
                  <a:close/>
                  <a:moveTo>
                    <a:pt x="26834" y="30230"/>
                  </a:moveTo>
                  <a:cubicBezTo>
                    <a:pt x="28622" y="30237"/>
                    <a:pt x="30403" y="30011"/>
                    <a:pt x="32133" y="29559"/>
                  </a:cubicBezTo>
                  <a:cubicBezTo>
                    <a:pt x="33694" y="29130"/>
                    <a:pt x="35162" y="28413"/>
                    <a:pt x="36460" y="27446"/>
                  </a:cubicBezTo>
                  <a:cubicBezTo>
                    <a:pt x="37730" y="26476"/>
                    <a:pt x="38744" y="25209"/>
                    <a:pt x="39412" y="23756"/>
                  </a:cubicBezTo>
                  <a:cubicBezTo>
                    <a:pt x="40194" y="21959"/>
                    <a:pt x="40583" y="20015"/>
                    <a:pt x="40552" y="18054"/>
                  </a:cubicBezTo>
                  <a:cubicBezTo>
                    <a:pt x="40879" y="14681"/>
                    <a:pt x="39643" y="11344"/>
                    <a:pt x="37198" y="8998"/>
                  </a:cubicBezTo>
                  <a:cubicBezTo>
                    <a:pt x="34302" y="7002"/>
                    <a:pt x="30811" y="6055"/>
                    <a:pt x="27303" y="6315"/>
                  </a:cubicBezTo>
                  <a:lnTo>
                    <a:pt x="14691" y="6315"/>
                  </a:lnTo>
                  <a:lnTo>
                    <a:pt x="14691" y="30230"/>
                  </a:ln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" name="Полилиния: фигура 295">
              <a:extLst>
                <a:ext uri="{FF2B5EF4-FFF2-40B4-BE49-F238E27FC236}">
                  <a16:creationId xmlns:a16="http://schemas.microsoft.com/office/drawing/2014/main" id="{B6EC06E1-09DB-463A-842E-31DF9BBDDB27}"/>
                </a:ext>
              </a:extLst>
            </p:cNvPr>
            <p:cNvSpPr/>
            <p:nvPr/>
          </p:nvSpPr>
          <p:spPr>
            <a:xfrm>
              <a:off x="-564696" y="3454213"/>
              <a:ext cx="47808" cy="57066"/>
            </a:xfrm>
            <a:custGeom>
              <a:avLst/>
              <a:gdLst>
                <a:gd name="connsiteX0" fmla="*/ 0 w 47808"/>
                <a:gd name="connsiteY0" fmla="*/ 43248 h 57066"/>
                <a:gd name="connsiteX1" fmla="*/ 7815 w 47808"/>
                <a:gd name="connsiteY1" fmla="*/ 43248 h 57066"/>
                <a:gd name="connsiteX2" fmla="*/ 7815 w 47808"/>
                <a:gd name="connsiteY2" fmla="*/ 36707 h 57066"/>
                <a:gd name="connsiteX3" fmla="*/ 0 w 47808"/>
                <a:gd name="connsiteY3" fmla="*/ 36707 h 57066"/>
                <a:gd name="connsiteX4" fmla="*/ 0 w 47808"/>
                <a:gd name="connsiteY4" fmla="*/ 30233 h 57066"/>
                <a:gd name="connsiteX5" fmla="*/ 7815 w 47808"/>
                <a:gd name="connsiteY5" fmla="*/ 30233 h 57066"/>
                <a:gd name="connsiteX6" fmla="*/ 7815 w 47808"/>
                <a:gd name="connsiteY6" fmla="*/ 46 h 57066"/>
                <a:gd name="connsiteX7" fmla="*/ 27605 w 47808"/>
                <a:gd name="connsiteY7" fmla="*/ 46 h 57066"/>
                <a:gd name="connsiteX8" fmla="*/ 42431 w 47808"/>
                <a:gd name="connsiteY8" fmla="*/ 4305 h 57066"/>
                <a:gd name="connsiteX9" fmla="*/ 47730 w 47808"/>
                <a:gd name="connsiteY9" fmla="*/ 18225 h 57066"/>
                <a:gd name="connsiteX10" fmla="*/ 46154 w 47808"/>
                <a:gd name="connsiteY10" fmla="*/ 26510 h 57066"/>
                <a:gd name="connsiteX11" fmla="*/ 41793 w 47808"/>
                <a:gd name="connsiteY11" fmla="*/ 32313 h 57066"/>
                <a:gd name="connsiteX12" fmla="*/ 35085 w 47808"/>
                <a:gd name="connsiteY12" fmla="*/ 35667 h 57066"/>
                <a:gd name="connsiteX13" fmla="*/ 26733 w 47808"/>
                <a:gd name="connsiteY13" fmla="*/ 36740 h 57066"/>
                <a:gd name="connsiteX14" fmla="*/ 14859 w 47808"/>
                <a:gd name="connsiteY14" fmla="*/ 36740 h 57066"/>
                <a:gd name="connsiteX15" fmla="*/ 14859 w 47808"/>
                <a:gd name="connsiteY15" fmla="*/ 43248 h 57066"/>
                <a:gd name="connsiteX16" fmla="*/ 34313 w 47808"/>
                <a:gd name="connsiteY16" fmla="*/ 43248 h 57066"/>
                <a:gd name="connsiteX17" fmla="*/ 34313 w 47808"/>
                <a:gd name="connsiteY17" fmla="*/ 49621 h 57066"/>
                <a:gd name="connsiteX18" fmla="*/ 14859 w 47808"/>
                <a:gd name="connsiteY18" fmla="*/ 49621 h 57066"/>
                <a:gd name="connsiteX19" fmla="*/ 14859 w 47808"/>
                <a:gd name="connsiteY19" fmla="*/ 57067 h 57066"/>
                <a:gd name="connsiteX20" fmla="*/ 7815 w 47808"/>
                <a:gd name="connsiteY20" fmla="*/ 57067 h 57066"/>
                <a:gd name="connsiteX21" fmla="*/ 7815 w 47808"/>
                <a:gd name="connsiteY21" fmla="*/ 49621 h 57066"/>
                <a:gd name="connsiteX22" fmla="*/ 0 w 47808"/>
                <a:gd name="connsiteY22" fmla="*/ 49621 h 57066"/>
                <a:gd name="connsiteX23" fmla="*/ 26834 w 47808"/>
                <a:gd name="connsiteY23" fmla="*/ 30233 h 57066"/>
                <a:gd name="connsiteX24" fmla="*/ 32100 w 47808"/>
                <a:gd name="connsiteY24" fmla="*/ 29562 h 57066"/>
                <a:gd name="connsiteX25" fmla="*/ 36427 w 47808"/>
                <a:gd name="connsiteY25" fmla="*/ 27449 h 57066"/>
                <a:gd name="connsiteX26" fmla="*/ 39445 w 47808"/>
                <a:gd name="connsiteY26" fmla="*/ 23793 h 57066"/>
                <a:gd name="connsiteX27" fmla="*/ 40787 w 47808"/>
                <a:gd name="connsiteY27" fmla="*/ 18058 h 57066"/>
                <a:gd name="connsiteX28" fmla="*/ 37433 w 47808"/>
                <a:gd name="connsiteY28" fmla="*/ 9001 h 57066"/>
                <a:gd name="connsiteX29" fmla="*/ 27571 w 47808"/>
                <a:gd name="connsiteY29" fmla="*/ 6318 h 57066"/>
                <a:gd name="connsiteX30" fmla="*/ 14859 w 47808"/>
                <a:gd name="connsiteY30" fmla="*/ 6318 h 57066"/>
                <a:gd name="connsiteX31" fmla="*/ 14859 w 47808"/>
                <a:gd name="connsiteY31" fmla="*/ 30233 h 5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7808" h="57066">
                  <a:moveTo>
                    <a:pt x="0" y="43248"/>
                  </a:moveTo>
                  <a:lnTo>
                    <a:pt x="7815" y="43248"/>
                  </a:lnTo>
                  <a:lnTo>
                    <a:pt x="7815" y="36707"/>
                  </a:lnTo>
                  <a:lnTo>
                    <a:pt x="0" y="36707"/>
                  </a:lnTo>
                  <a:lnTo>
                    <a:pt x="0" y="30233"/>
                  </a:lnTo>
                  <a:lnTo>
                    <a:pt x="7815" y="30233"/>
                  </a:lnTo>
                  <a:lnTo>
                    <a:pt x="7815" y="46"/>
                  </a:lnTo>
                  <a:lnTo>
                    <a:pt x="27605" y="46"/>
                  </a:lnTo>
                  <a:cubicBezTo>
                    <a:pt x="32890" y="-288"/>
                    <a:pt x="38128" y="1217"/>
                    <a:pt x="42431" y="4305"/>
                  </a:cubicBezTo>
                  <a:cubicBezTo>
                    <a:pt x="46274" y="7863"/>
                    <a:pt x="48234" y="13012"/>
                    <a:pt x="47730" y="18225"/>
                  </a:cubicBezTo>
                  <a:cubicBezTo>
                    <a:pt x="47796" y="21067"/>
                    <a:pt x="47258" y="23891"/>
                    <a:pt x="46154" y="26510"/>
                  </a:cubicBezTo>
                  <a:cubicBezTo>
                    <a:pt x="45179" y="28762"/>
                    <a:pt x="43685" y="30750"/>
                    <a:pt x="41793" y="32313"/>
                  </a:cubicBezTo>
                  <a:cubicBezTo>
                    <a:pt x="39816" y="33887"/>
                    <a:pt x="37531" y="35029"/>
                    <a:pt x="35085" y="35667"/>
                  </a:cubicBezTo>
                  <a:cubicBezTo>
                    <a:pt x="32362" y="36400"/>
                    <a:pt x="29553" y="36761"/>
                    <a:pt x="26733" y="36740"/>
                  </a:cubicBezTo>
                  <a:lnTo>
                    <a:pt x="14859" y="36740"/>
                  </a:lnTo>
                  <a:lnTo>
                    <a:pt x="14859" y="43248"/>
                  </a:lnTo>
                  <a:lnTo>
                    <a:pt x="34313" y="43248"/>
                  </a:lnTo>
                  <a:lnTo>
                    <a:pt x="34313" y="49621"/>
                  </a:lnTo>
                  <a:lnTo>
                    <a:pt x="14859" y="49621"/>
                  </a:lnTo>
                  <a:lnTo>
                    <a:pt x="14859" y="57067"/>
                  </a:lnTo>
                  <a:lnTo>
                    <a:pt x="7815" y="57067"/>
                  </a:lnTo>
                  <a:lnTo>
                    <a:pt x="7815" y="49621"/>
                  </a:lnTo>
                  <a:lnTo>
                    <a:pt x="0" y="49621"/>
                  </a:lnTo>
                  <a:close/>
                  <a:moveTo>
                    <a:pt x="26834" y="30233"/>
                  </a:moveTo>
                  <a:cubicBezTo>
                    <a:pt x="28612" y="30257"/>
                    <a:pt x="30384" y="30031"/>
                    <a:pt x="32100" y="29562"/>
                  </a:cubicBezTo>
                  <a:cubicBezTo>
                    <a:pt x="33661" y="29133"/>
                    <a:pt x="35128" y="28417"/>
                    <a:pt x="36427" y="27449"/>
                  </a:cubicBezTo>
                  <a:cubicBezTo>
                    <a:pt x="37710" y="26488"/>
                    <a:pt x="38745" y="25235"/>
                    <a:pt x="39445" y="23793"/>
                  </a:cubicBezTo>
                  <a:cubicBezTo>
                    <a:pt x="40294" y="21998"/>
                    <a:pt x="40751" y="20043"/>
                    <a:pt x="40787" y="18058"/>
                  </a:cubicBezTo>
                  <a:cubicBezTo>
                    <a:pt x="41130" y="14683"/>
                    <a:pt x="39891" y="11339"/>
                    <a:pt x="37433" y="9001"/>
                  </a:cubicBezTo>
                  <a:cubicBezTo>
                    <a:pt x="34548" y="7008"/>
                    <a:pt x="31069" y="6061"/>
                    <a:pt x="27571" y="6318"/>
                  </a:cubicBezTo>
                  <a:lnTo>
                    <a:pt x="14859" y="6318"/>
                  </a:lnTo>
                  <a:lnTo>
                    <a:pt x="14859" y="30233"/>
                  </a:ln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" name="Полилиния: фигура 296">
              <a:extLst>
                <a:ext uri="{FF2B5EF4-FFF2-40B4-BE49-F238E27FC236}">
                  <a16:creationId xmlns:a16="http://schemas.microsoft.com/office/drawing/2014/main" id="{F13E5280-02BA-41F0-8CCB-B1B6FA42136A}"/>
                </a:ext>
              </a:extLst>
            </p:cNvPr>
            <p:cNvSpPr/>
            <p:nvPr/>
          </p:nvSpPr>
          <p:spPr>
            <a:xfrm>
              <a:off x="-690479" y="3547493"/>
              <a:ext cx="47841" cy="57302"/>
            </a:xfrm>
            <a:custGeom>
              <a:avLst/>
              <a:gdLst>
                <a:gd name="connsiteX0" fmla="*/ 0 w 47841"/>
                <a:gd name="connsiteY0" fmla="*/ 43248 h 57302"/>
                <a:gd name="connsiteX1" fmla="*/ 7849 w 47841"/>
                <a:gd name="connsiteY1" fmla="*/ 43248 h 57302"/>
                <a:gd name="connsiteX2" fmla="*/ 7849 w 47841"/>
                <a:gd name="connsiteY2" fmla="*/ 36540 h 57302"/>
                <a:gd name="connsiteX3" fmla="*/ 0 w 47841"/>
                <a:gd name="connsiteY3" fmla="*/ 36540 h 57302"/>
                <a:gd name="connsiteX4" fmla="*/ 0 w 47841"/>
                <a:gd name="connsiteY4" fmla="*/ 30234 h 57302"/>
                <a:gd name="connsiteX5" fmla="*/ 7849 w 47841"/>
                <a:gd name="connsiteY5" fmla="*/ 30234 h 57302"/>
                <a:gd name="connsiteX6" fmla="*/ 7849 w 47841"/>
                <a:gd name="connsiteY6" fmla="*/ 46 h 57302"/>
                <a:gd name="connsiteX7" fmla="*/ 27639 w 47841"/>
                <a:gd name="connsiteY7" fmla="*/ 46 h 57302"/>
                <a:gd name="connsiteX8" fmla="*/ 42464 w 47841"/>
                <a:gd name="connsiteY8" fmla="*/ 4306 h 57302"/>
                <a:gd name="connsiteX9" fmla="*/ 47764 w 47841"/>
                <a:gd name="connsiteY9" fmla="*/ 18226 h 57302"/>
                <a:gd name="connsiteX10" fmla="*/ 46187 w 47841"/>
                <a:gd name="connsiteY10" fmla="*/ 26511 h 57302"/>
                <a:gd name="connsiteX11" fmla="*/ 41827 w 47841"/>
                <a:gd name="connsiteY11" fmla="*/ 32314 h 57302"/>
                <a:gd name="connsiteX12" fmla="*/ 35118 w 47841"/>
                <a:gd name="connsiteY12" fmla="*/ 35668 h 57302"/>
                <a:gd name="connsiteX13" fmla="*/ 26766 w 47841"/>
                <a:gd name="connsiteY13" fmla="*/ 36775 h 57302"/>
                <a:gd name="connsiteX14" fmla="*/ 14859 w 47841"/>
                <a:gd name="connsiteY14" fmla="*/ 36775 h 57302"/>
                <a:gd name="connsiteX15" fmla="*/ 14859 w 47841"/>
                <a:gd name="connsiteY15" fmla="*/ 43483 h 57302"/>
                <a:gd name="connsiteX16" fmla="*/ 34313 w 47841"/>
                <a:gd name="connsiteY16" fmla="*/ 43483 h 57302"/>
                <a:gd name="connsiteX17" fmla="*/ 34313 w 47841"/>
                <a:gd name="connsiteY17" fmla="*/ 49856 h 57302"/>
                <a:gd name="connsiteX18" fmla="*/ 14859 w 47841"/>
                <a:gd name="connsiteY18" fmla="*/ 49856 h 57302"/>
                <a:gd name="connsiteX19" fmla="*/ 14859 w 47841"/>
                <a:gd name="connsiteY19" fmla="*/ 57302 h 57302"/>
                <a:gd name="connsiteX20" fmla="*/ 7849 w 47841"/>
                <a:gd name="connsiteY20" fmla="*/ 57302 h 57302"/>
                <a:gd name="connsiteX21" fmla="*/ 7849 w 47841"/>
                <a:gd name="connsiteY21" fmla="*/ 49621 h 57302"/>
                <a:gd name="connsiteX22" fmla="*/ 0 w 47841"/>
                <a:gd name="connsiteY22" fmla="*/ 49621 h 57302"/>
                <a:gd name="connsiteX23" fmla="*/ 26834 w 47841"/>
                <a:gd name="connsiteY23" fmla="*/ 30234 h 57302"/>
                <a:gd name="connsiteX24" fmla="*/ 32133 w 47841"/>
                <a:gd name="connsiteY24" fmla="*/ 29563 h 57302"/>
                <a:gd name="connsiteX25" fmla="*/ 36460 w 47841"/>
                <a:gd name="connsiteY25" fmla="*/ 27450 h 57302"/>
                <a:gd name="connsiteX26" fmla="*/ 39412 w 47841"/>
                <a:gd name="connsiteY26" fmla="*/ 23760 h 57302"/>
                <a:gd name="connsiteX27" fmla="*/ 40552 w 47841"/>
                <a:gd name="connsiteY27" fmla="*/ 18058 h 57302"/>
                <a:gd name="connsiteX28" fmla="*/ 37198 w 47841"/>
                <a:gd name="connsiteY28" fmla="*/ 9002 h 57302"/>
                <a:gd name="connsiteX29" fmla="*/ 27303 w 47841"/>
                <a:gd name="connsiteY29" fmla="*/ 6319 h 57302"/>
                <a:gd name="connsiteX30" fmla="*/ 14859 w 47841"/>
                <a:gd name="connsiteY30" fmla="*/ 6319 h 57302"/>
                <a:gd name="connsiteX31" fmla="*/ 14859 w 47841"/>
                <a:gd name="connsiteY31" fmla="*/ 30234 h 5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7841" h="57302">
                  <a:moveTo>
                    <a:pt x="0" y="43248"/>
                  </a:moveTo>
                  <a:lnTo>
                    <a:pt x="7849" y="43248"/>
                  </a:lnTo>
                  <a:lnTo>
                    <a:pt x="7849" y="36540"/>
                  </a:lnTo>
                  <a:lnTo>
                    <a:pt x="0" y="36540"/>
                  </a:lnTo>
                  <a:lnTo>
                    <a:pt x="0" y="30234"/>
                  </a:lnTo>
                  <a:lnTo>
                    <a:pt x="7849" y="30234"/>
                  </a:lnTo>
                  <a:lnTo>
                    <a:pt x="7849" y="46"/>
                  </a:lnTo>
                  <a:lnTo>
                    <a:pt x="27639" y="46"/>
                  </a:lnTo>
                  <a:cubicBezTo>
                    <a:pt x="32924" y="-290"/>
                    <a:pt x="38163" y="1215"/>
                    <a:pt x="42464" y="4306"/>
                  </a:cubicBezTo>
                  <a:cubicBezTo>
                    <a:pt x="46307" y="7864"/>
                    <a:pt x="48268" y="13013"/>
                    <a:pt x="47764" y="18226"/>
                  </a:cubicBezTo>
                  <a:cubicBezTo>
                    <a:pt x="47841" y="21069"/>
                    <a:pt x="47303" y="23895"/>
                    <a:pt x="46187" y="26511"/>
                  </a:cubicBezTo>
                  <a:cubicBezTo>
                    <a:pt x="45216" y="28764"/>
                    <a:pt x="43721" y="30754"/>
                    <a:pt x="41827" y="32314"/>
                  </a:cubicBezTo>
                  <a:cubicBezTo>
                    <a:pt x="39861" y="33906"/>
                    <a:pt x="37572" y="35050"/>
                    <a:pt x="35118" y="35668"/>
                  </a:cubicBezTo>
                  <a:cubicBezTo>
                    <a:pt x="32400" y="36425"/>
                    <a:pt x="29589" y="36798"/>
                    <a:pt x="26766" y="36775"/>
                  </a:cubicBezTo>
                  <a:lnTo>
                    <a:pt x="14859" y="36775"/>
                  </a:lnTo>
                  <a:lnTo>
                    <a:pt x="14859" y="43483"/>
                  </a:lnTo>
                  <a:lnTo>
                    <a:pt x="34313" y="43483"/>
                  </a:lnTo>
                  <a:lnTo>
                    <a:pt x="34313" y="49856"/>
                  </a:lnTo>
                  <a:lnTo>
                    <a:pt x="14859" y="49856"/>
                  </a:lnTo>
                  <a:lnTo>
                    <a:pt x="14859" y="57302"/>
                  </a:lnTo>
                  <a:lnTo>
                    <a:pt x="7849" y="57302"/>
                  </a:lnTo>
                  <a:lnTo>
                    <a:pt x="7849" y="49621"/>
                  </a:lnTo>
                  <a:lnTo>
                    <a:pt x="0" y="49621"/>
                  </a:lnTo>
                  <a:close/>
                  <a:moveTo>
                    <a:pt x="26834" y="30234"/>
                  </a:moveTo>
                  <a:cubicBezTo>
                    <a:pt x="28622" y="30241"/>
                    <a:pt x="30403" y="30015"/>
                    <a:pt x="32133" y="29563"/>
                  </a:cubicBezTo>
                  <a:cubicBezTo>
                    <a:pt x="33694" y="29134"/>
                    <a:pt x="35162" y="28417"/>
                    <a:pt x="36460" y="27450"/>
                  </a:cubicBezTo>
                  <a:cubicBezTo>
                    <a:pt x="37730" y="26479"/>
                    <a:pt x="38744" y="25213"/>
                    <a:pt x="39412" y="23760"/>
                  </a:cubicBezTo>
                  <a:cubicBezTo>
                    <a:pt x="40194" y="21963"/>
                    <a:pt x="40583" y="20019"/>
                    <a:pt x="40552" y="18058"/>
                  </a:cubicBezTo>
                  <a:cubicBezTo>
                    <a:pt x="40879" y="14685"/>
                    <a:pt x="39644" y="11348"/>
                    <a:pt x="37198" y="9002"/>
                  </a:cubicBezTo>
                  <a:cubicBezTo>
                    <a:pt x="34302" y="7006"/>
                    <a:pt x="30811" y="6059"/>
                    <a:pt x="27303" y="6319"/>
                  </a:cubicBezTo>
                  <a:lnTo>
                    <a:pt x="14859" y="6319"/>
                  </a:lnTo>
                  <a:lnTo>
                    <a:pt x="14859" y="30234"/>
                  </a:lnTo>
                  <a:close/>
                </a:path>
              </a:pathLst>
            </a:custGeom>
            <a:solidFill>
              <a:schemeClr val="accent2"/>
            </a:solidFill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18139" y="2429443"/>
            <a:ext cx="503505" cy="402756"/>
            <a:chOff x="518139" y="2619943"/>
            <a:chExt cx="503505" cy="402756"/>
          </a:xfrm>
        </p:grpSpPr>
        <p:sp>
          <p:nvSpPr>
            <p:cNvPr id="204" name="Полилиния: фигура 78">
              <a:extLst>
                <a:ext uri="{FF2B5EF4-FFF2-40B4-BE49-F238E27FC236}">
                  <a16:creationId xmlns:a16="http://schemas.microsoft.com/office/drawing/2014/main" id="{91587B4F-FEF7-481F-8CC7-6DF3CA2132C3}"/>
                </a:ext>
              </a:extLst>
            </p:cNvPr>
            <p:cNvSpPr/>
            <p:nvPr/>
          </p:nvSpPr>
          <p:spPr>
            <a:xfrm>
              <a:off x="518139" y="2802383"/>
              <a:ext cx="503505" cy="220316"/>
            </a:xfrm>
            <a:custGeom>
              <a:avLst/>
              <a:gdLst>
                <a:gd name="connsiteX0" fmla="*/ 528219 w 533551"/>
                <a:gd name="connsiteY0" fmla="*/ 88116 h 233463"/>
                <a:gd name="connsiteX1" fmla="*/ 499930 w 533551"/>
                <a:gd name="connsiteY1" fmla="*/ 78486 h 233463"/>
                <a:gd name="connsiteX2" fmla="*/ 397247 w 533551"/>
                <a:gd name="connsiteY2" fmla="*/ 105932 h 233463"/>
                <a:gd name="connsiteX3" fmla="*/ 379913 w 533551"/>
                <a:gd name="connsiteY3" fmla="*/ 96423 h 233463"/>
                <a:gd name="connsiteX4" fmla="*/ 262063 w 533551"/>
                <a:gd name="connsiteY4" fmla="*/ 88357 h 233463"/>
                <a:gd name="connsiteX5" fmla="*/ 184058 w 533551"/>
                <a:gd name="connsiteY5" fmla="*/ 17214 h 233463"/>
                <a:gd name="connsiteX6" fmla="*/ 104247 w 533551"/>
                <a:gd name="connsiteY6" fmla="*/ 23353 h 233463"/>
                <a:gd name="connsiteX7" fmla="*/ 104247 w 533551"/>
                <a:gd name="connsiteY7" fmla="*/ 0 h 233463"/>
                <a:gd name="connsiteX8" fmla="*/ 0 w 533551"/>
                <a:gd name="connsiteY8" fmla="*/ 0 h 233463"/>
                <a:gd name="connsiteX9" fmla="*/ 0 w 533551"/>
                <a:gd name="connsiteY9" fmla="*/ 201031 h 233463"/>
                <a:gd name="connsiteX10" fmla="*/ 104247 w 533551"/>
                <a:gd name="connsiteY10" fmla="*/ 201031 h 233463"/>
                <a:gd name="connsiteX11" fmla="*/ 104247 w 533551"/>
                <a:gd name="connsiteY11" fmla="*/ 176955 h 233463"/>
                <a:gd name="connsiteX12" fmla="*/ 227274 w 533551"/>
                <a:gd name="connsiteY12" fmla="*/ 221375 h 233463"/>
                <a:gd name="connsiteX13" fmla="*/ 294083 w 533551"/>
                <a:gd name="connsiteY13" fmla="*/ 233412 h 233463"/>
                <a:gd name="connsiteX14" fmla="*/ 323456 w 533551"/>
                <a:gd name="connsiteY14" fmla="*/ 229921 h 233463"/>
                <a:gd name="connsiteX15" fmla="*/ 526052 w 533551"/>
                <a:gd name="connsiteY15" fmla="*/ 131573 h 233463"/>
                <a:gd name="connsiteX16" fmla="*/ 528098 w 533551"/>
                <a:gd name="connsiteY16" fmla="*/ 130249 h 233463"/>
                <a:gd name="connsiteX17" fmla="*/ 528941 w 533551"/>
                <a:gd name="connsiteY17" fmla="*/ 128082 h 233463"/>
                <a:gd name="connsiteX18" fmla="*/ 528219 w 533551"/>
                <a:gd name="connsiteY18" fmla="*/ 88116 h 233463"/>
                <a:gd name="connsiteX19" fmla="*/ 89802 w 533551"/>
                <a:gd name="connsiteY19" fmla="*/ 186585 h 233463"/>
                <a:gd name="connsiteX20" fmla="*/ 14445 w 533551"/>
                <a:gd name="connsiteY20" fmla="*/ 186585 h 233463"/>
                <a:gd name="connsiteX21" fmla="*/ 14445 w 533551"/>
                <a:gd name="connsiteY21" fmla="*/ 14445 h 233463"/>
                <a:gd name="connsiteX22" fmla="*/ 89802 w 533551"/>
                <a:gd name="connsiteY22" fmla="*/ 14445 h 233463"/>
                <a:gd name="connsiteX23" fmla="*/ 89802 w 533551"/>
                <a:gd name="connsiteY23" fmla="*/ 186585 h 233463"/>
                <a:gd name="connsiteX24" fmla="*/ 516181 w 533551"/>
                <a:gd name="connsiteY24" fmla="*/ 119655 h 233463"/>
                <a:gd name="connsiteX25" fmla="*/ 318279 w 533551"/>
                <a:gd name="connsiteY25" fmla="*/ 215958 h 233463"/>
                <a:gd name="connsiteX26" fmla="*/ 231728 w 533551"/>
                <a:gd name="connsiteY26" fmla="*/ 207652 h 233463"/>
                <a:gd name="connsiteX27" fmla="*/ 104247 w 533551"/>
                <a:gd name="connsiteY27" fmla="*/ 161065 h 233463"/>
                <a:gd name="connsiteX28" fmla="*/ 104247 w 533551"/>
                <a:gd name="connsiteY28" fmla="*/ 38039 h 233463"/>
                <a:gd name="connsiteX29" fmla="*/ 178761 w 533551"/>
                <a:gd name="connsiteY29" fmla="*/ 32020 h 233463"/>
                <a:gd name="connsiteX30" fmla="*/ 255803 w 533551"/>
                <a:gd name="connsiteY30" fmla="*/ 102321 h 233463"/>
                <a:gd name="connsiteX31" fmla="*/ 378468 w 533551"/>
                <a:gd name="connsiteY31" fmla="*/ 110748 h 233463"/>
                <a:gd name="connsiteX32" fmla="*/ 387015 w 533551"/>
                <a:gd name="connsiteY32" fmla="*/ 120137 h 233463"/>
                <a:gd name="connsiteX33" fmla="*/ 378468 w 533551"/>
                <a:gd name="connsiteY33" fmla="*/ 139277 h 233463"/>
                <a:gd name="connsiteX34" fmla="*/ 239191 w 533551"/>
                <a:gd name="connsiteY34" fmla="*/ 139277 h 233463"/>
                <a:gd name="connsiteX35" fmla="*/ 239191 w 533551"/>
                <a:gd name="connsiteY35" fmla="*/ 153722 h 233463"/>
                <a:gd name="connsiteX36" fmla="*/ 378348 w 533551"/>
                <a:gd name="connsiteY36" fmla="*/ 153722 h 233463"/>
                <a:gd name="connsiteX37" fmla="*/ 401340 w 533551"/>
                <a:gd name="connsiteY37" fmla="*/ 120137 h 233463"/>
                <a:gd name="connsiteX38" fmla="*/ 401340 w 533551"/>
                <a:gd name="connsiteY38" fmla="*/ 120137 h 233463"/>
                <a:gd name="connsiteX39" fmla="*/ 502578 w 533551"/>
                <a:gd name="connsiteY39" fmla="*/ 93172 h 233463"/>
                <a:gd name="connsiteX40" fmla="*/ 516783 w 533551"/>
                <a:gd name="connsiteY40" fmla="*/ 97506 h 233463"/>
                <a:gd name="connsiteX41" fmla="*/ 516181 w 533551"/>
                <a:gd name="connsiteY41" fmla="*/ 119655 h 23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33551" h="233463">
                  <a:moveTo>
                    <a:pt x="528219" y="88116"/>
                  </a:moveTo>
                  <a:cubicBezTo>
                    <a:pt x="520933" y="80469"/>
                    <a:pt x="510368" y="76872"/>
                    <a:pt x="499930" y="78486"/>
                  </a:cubicBezTo>
                  <a:lnTo>
                    <a:pt x="397247" y="105932"/>
                  </a:lnTo>
                  <a:cubicBezTo>
                    <a:pt x="392973" y="100572"/>
                    <a:pt x="386730" y="97147"/>
                    <a:pt x="379913" y="96423"/>
                  </a:cubicBezTo>
                  <a:lnTo>
                    <a:pt x="262063" y="88357"/>
                  </a:lnTo>
                  <a:lnTo>
                    <a:pt x="184058" y="17214"/>
                  </a:lnTo>
                  <a:lnTo>
                    <a:pt x="104247" y="23353"/>
                  </a:lnTo>
                  <a:lnTo>
                    <a:pt x="104247" y="0"/>
                  </a:lnTo>
                  <a:lnTo>
                    <a:pt x="0" y="0"/>
                  </a:lnTo>
                  <a:lnTo>
                    <a:pt x="0" y="201031"/>
                  </a:lnTo>
                  <a:lnTo>
                    <a:pt x="104247" y="201031"/>
                  </a:lnTo>
                  <a:lnTo>
                    <a:pt x="104247" y="176955"/>
                  </a:lnTo>
                  <a:cubicBezTo>
                    <a:pt x="126276" y="185502"/>
                    <a:pt x="181530" y="206689"/>
                    <a:pt x="227274" y="221375"/>
                  </a:cubicBezTo>
                  <a:cubicBezTo>
                    <a:pt x="248786" y="228821"/>
                    <a:pt x="271325" y="232882"/>
                    <a:pt x="294083" y="233412"/>
                  </a:cubicBezTo>
                  <a:cubicBezTo>
                    <a:pt x="303994" y="233733"/>
                    <a:pt x="313896" y="232555"/>
                    <a:pt x="323456" y="229921"/>
                  </a:cubicBezTo>
                  <a:cubicBezTo>
                    <a:pt x="330076" y="227032"/>
                    <a:pt x="485484" y="157695"/>
                    <a:pt x="526052" y="131573"/>
                  </a:cubicBezTo>
                  <a:lnTo>
                    <a:pt x="528098" y="130249"/>
                  </a:lnTo>
                  <a:lnTo>
                    <a:pt x="528941" y="128082"/>
                  </a:lnTo>
                  <a:cubicBezTo>
                    <a:pt x="535321" y="110025"/>
                    <a:pt x="535080" y="96904"/>
                    <a:pt x="528219" y="88116"/>
                  </a:cubicBezTo>
                  <a:close/>
                  <a:moveTo>
                    <a:pt x="89802" y="186585"/>
                  </a:moveTo>
                  <a:lnTo>
                    <a:pt x="14445" y="186585"/>
                  </a:lnTo>
                  <a:lnTo>
                    <a:pt x="14445" y="14445"/>
                  </a:lnTo>
                  <a:lnTo>
                    <a:pt x="89802" y="14445"/>
                  </a:lnTo>
                  <a:lnTo>
                    <a:pt x="89802" y="186585"/>
                  </a:lnTo>
                  <a:close/>
                  <a:moveTo>
                    <a:pt x="516181" y="119655"/>
                  </a:moveTo>
                  <a:cubicBezTo>
                    <a:pt x="473447" y="146379"/>
                    <a:pt x="319122" y="214995"/>
                    <a:pt x="318279" y="215958"/>
                  </a:cubicBezTo>
                  <a:cubicBezTo>
                    <a:pt x="317437" y="216921"/>
                    <a:pt x="287463" y="225588"/>
                    <a:pt x="231728" y="207652"/>
                  </a:cubicBezTo>
                  <a:cubicBezTo>
                    <a:pt x="182132" y="191882"/>
                    <a:pt x="121221" y="167807"/>
                    <a:pt x="104247" y="161065"/>
                  </a:cubicBezTo>
                  <a:lnTo>
                    <a:pt x="104247" y="38039"/>
                  </a:lnTo>
                  <a:lnTo>
                    <a:pt x="178761" y="32020"/>
                  </a:lnTo>
                  <a:lnTo>
                    <a:pt x="255803" y="102321"/>
                  </a:lnTo>
                  <a:lnTo>
                    <a:pt x="378468" y="110748"/>
                  </a:lnTo>
                  <a:cubicBezTo>
                    <a:pt x="383379" y="111069"/>
                    <a:pt x="387155" y="115218"/>
                    <a:pt x="387015" y="120137"/>
                  </a:cubicBezTo>
                  <a:cubicBezTo>
                    <a:pt x="387015" y="139277"/>
                    <a:pt x="381839" y="139277"/>
                    <a:pt x="378468" y="139277"/>
                  </a:cubicBezTo>
                  <a:lnTo>
                    <a:pt x="239191" y="139277"/>
                  </a:lnTo>
                  <a:lnTo>
                    <a:pt x="239191" y="153722"/>
                  </a:lnTo>
                  <a:lnTo>
                    <a:pt x="378348" y="153722"/>
                  </a:lnTo>
                  <a:cubicBezTo>
                    <a:pt x="393636" y="153722"/>
                    <a:pt x="401340" y="142407"/>
                    <a:pt x="401340" y="120137"/>
                  </a:cubicBezTo>
                  <a:lnTo>
                    <a:pt x="401340" y="120137"/>
                  </a:lnTo>
                  <a:lnTo>
                    <a:pt x="502578" y="93172"/>
                  </a:lnTo>
                  <a:cubicBezTo>
                    <a:pt x="502578" y="93172"/>
                    <a:pt x="512569" y="92209"/>
                    <a:pt x="516783" y="97506"/>
                  </a:cubicBezTo>
                  <a:cubicBezTo>
                    <a:pt x="520996" y="102803"/>
                    <a:pt x="519792" y="109183"/>
                    <a:pt x="516181" y="119655"/>
                  </a:cubicBezTo>
                  <a:close/>
                </a:path>
              </a:pathLst>
            </a:custGeom>
            <a:solidFill>
              <a:schemeClr val="accent1"/>
            </a:solidFill>
            <a:ln w="119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" name="Полилиния: фигура 79">
              <a:extLst>
                <a:ext uri="{FF2B5EF4-FFF2-40B4-BE49-F238E27FC236}">
                  <a16:creationId xmlns:a16="http://schemas.microsoft.com/office/drawing/2014/main" id="{78740CF2-E982-420E-9054-22363E0E3B5D}"/>
                </a:ext>
              </a:extLst>
            </p:cNvPr>
            <p:cNvSpPr/>
            <p:nvPr/>
          </p:nvSpPr>
          <p:spPr>
            <a:xfrm>
              <a:off x="728752" y="2619943"/>
              <a:ext cx="235377" cy="235376"/>
            </a:xfrm>
            <a:custGeom>
              <a:avLst/>
              <a:gdLst>
                <a:gd name="connsiteX0" fmla="*/ 124712 w 249423"/>
                <a:gd name="connsiteY0" fmla="*/ 249423 h 249422"/>
                <a:gd name="connsiteX1" fmla="*/ 249423 w 249423"/>
                <a:gd name="connsiteY1" fmla="*/ 124711 h 249422"/>
                <a:gd name="connsiteX2" fmla="*/ 124712 w 249423"/>
                <a:gd name="connsiteY2" fmla="*/ 0 h 249422"/>
                <a:gd name="connsiteX3" fmla="*/ 0 w 249423"/>
                <a:gd name="connsiteY3" fmla="*/ 124711 h 249422"/>
                <a:gd name="connsiteX4" fmla="*/ 124712 w 249423"/>
                <a:gd name="connsiteY4" fmla="*/ 249423 h 249422"/>
                <a:gd name="connsiteX5" fmla="*/ 124712 w 249423"/>
                <a:gd name="connsiteY5" fmla="*/ 14445 h 249422"/>
                <a:gd name="connsiteX6" fmla="*/ 234978 w 249423"/>
                <a:gd name="connsiteY6" fmla="*/ 124711 h 249422"/>
                <a:gd name="connsiteX7" fmla="*/ 124712 w 249423"/>
                <a:gd name="connsiteY7" fmla="*/ 234977 h 249422"/>
                <a:gd name="connsiteX8" fmla="*/ 14445 w 249423"/>
                <a:gd name="connsiteY8" fmla="*/ 124711 h 249422"/>
                <a:gd name="connsiteX9" fmla="*/ 124712 w 249423"/>
                <a:gd name="connsiteY9" fmla="*/ 14445 h 24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423" h="249422">
                  <a:moveTo>
                    <a:pt x="124712" y="249423"/>
                  </a:moveTo>
                  <a:cubicBezTo>
                    <a:pt x="193588" y="249423"/>
                    <a:pt x="249423" y="193588"/>
                    <a:pt x="249423" y="124711"/>
                  </a:cubicBezTo>
                  <a:cubicBezTo>
                    <a:pt x="249423" y="55835"/>
                    <a:pt x="193588" y="0"/>
                    <a:pt x="124712" y="0"/>
                  </a:cubicBezTo>
                  <a:cubicBezTo>
                    <a:pt x="55835" y="0"/>
                    <a:pt x="0" y="55835"/>
                    <a:pt x="0" y="124711"/>
                  </a:cubicBezTo>
                  <a:cubicBezTo>
                    <a:pt x="66" y="193560"/>
                    <a:pt x="55863" y="249356"/>
                    <a:pt x="124712" y="249423"/>
                  </a:cubicBezTo>
                  <a:close/>
                  <a:moveTo>
                    <a:pt x="124712" y="14445"/>
                  </a:moveTo>
                  <a:cubicBezTo>
                    <a:pt x="185610" y="14445"/>
                    <a:pt x="234978" y="63813"/>
                    <a:pt x="234978" y="124711"/>
                  </a:cubicBezTo>
                  <a:cubicBezTo>
                    <a:pt x="234978" y="185609"/>
                    <a:pt x="185610" y="234977"/>
                    <a:pt x="124712" y="234977"/>
                  </a:cubicBezTo>
                  <a:cubicBezTo>
                    <a:pt x="63814" y="234977"/>
                    <a:pt x="14445" y="185609"/>
                    <a:pt x="14445" y="124711"/>
                  </a:cubicBezTo>
                  <a:cubicBezTo>
                    <a:pt x="14512" y="63841"/>
                    <a:pt x="63841" y="14512"/>
                    <a:pt x="124712" y="14445"/>
                  </a:cubicBezTo>
                  <a:close/>
                </a:path>
              </a:pathLst>
            </a:custGeom>
            <a:solidFill>
              <a:schemeClr val="accent1"/>
            </a:solidFill>
            <a:ln w="119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" name="Полилиния: фигура 80">
              <a:extLst>
                <a:ext uri="{FF2B5EF4-FFF2-40B4-BE49-F238E27FC236}">
                  <a16:creationId xmlns:a16="http://schemas.microsoft.com/office/drawing/2014/main" id="{EE79985C-2F2A-4BED-AD79-0DACFACA8129}"/>
                </a:ext>
              </a:extLst>
            </p:cNvPr>
            <p:cNvSpPr/>
            <p:nvPr/>
          </p:nvSpPr>
          <p:spPr>
            <a:xfrm>
              <a:off x="767201" y="2658393"/>
              <a:ext cx="158477" cy="158475"/>
            </a:xfrm>
            <a:custGeom>
              <a:avLst/>
              <a:gdLst>
                <a:gd name="connsiteX0" fmla="*/ 97747 w 195493"/>
                <a:gd name="connsiteY0" fmla="*/ 195493 h 195493"/>
                <a:gd name="connsiteX1" fmla="*/ 195494 w 195493"/>
                <a:gd name="connsiteY1" fmla="*/ 97747 h 195493"/>
                <a:gd name="connsiteX2" fmla="*/ 97747 w 195493"/>
                <a:gd name="connsiteY2" fmla="*/ 0 h 195493"/>
                <a:gd name="connsiteX3" fmla="*/ 0 w 195493"/>
                <a:gd name="connsiteY3" fmla="*/ 97747 h 195493"/>
                <a:gd name="connsiteX4" fmla="*/ 97747 w 195493"/>
                <a:gd name="connsiteY4" fmla="*/ 195493 h 195493"/>
                <a:gd name="connsiteX5" fmla="*/ 97747 w 195493"/>
                <a:gd name="connsiteY5" fmla="*/ 14927 h 195493"/>
                <a:gd name="connsiteX6" fmla="*/ 181288 w 195493"/>
                <a:gd name="connsiteY6" fmla="*/ 97989 h 195493"/>
                <a:gd name="connsiteX7" fmla="*/ 98226 w 195493"/>
                <a:gd name="connsiteY7" fmla="*/ 181528 h 195493"/>
                <a:gd name="connsiteX8" fmla="*/ 14685 w 195493"/>
                <a:gd name="connsiteY8" fmla="*/ 98468 h 195493"/>
                <a:gd name="connsiteX9" fmla="*/ 14686 w 195493"/>
                <a:gd name="connsiteY9" fmla="*/ 97747 h 195493"/>
                <a:gd name="connsiteX10" fmla="*/ 97747 w 195493"/>
                <a:gd name="connsiteY10" fmla="*/ 14325 h 19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493" h="195493">
                  <a:moveTo>
                    <a:pt x="97747" y="195493"/>
                  </a:moveTo>
                  <a:cubicBezTo>
                    <a:pt x="151732" y="195493"/>
                    <a:pt x="195494" y="151731"/>
                    <a:pt x="195494" y="97747"/>
                  </a:cubicBezTo>
                  <a:cubicBezTo>
                    <a:pt x="195494" y="43763"/>
                    <a:pt x="151732" y="0"/>
                    <a:pt x="97747" y="0"/>
                  </a:cubicBezTo>
                  <a:cubicBezTo>
                    <a:pt x="43762" y="0"/>
                    <a:pt x="0" y="43763"/>
                    <a:pt x="0" y="97747"/>
                  </a:cubicBezTo>
                  <a:cubicBezTo>
                    <a:pt x="66" y="151704"/>
                    <a:pt x="43790" y="195427"/>
                    <a:pt x="97747" y="195493"/>
                  </a:cubicBezTo>
                  <a:close/>
                  <a:moveTo>
                    <a:pt x="97747" y="14927"/>
                  </a:moveTo>
                  <a:cubicBezTo>
                    <a:pt x="143753" y="14795"/>
                    <a:pt x="181156" y="51983"/>
                    <a:pt x="181288" y="97989"/>
                  </a:cubicBezTo>
                  <a:cubicBezTo>
                    <a:pt x="181419" y="143995"/>
                    <a:pt x="144232" y="181397"/>
                    <a:pt x="98226" y="181528"/>
                  </a:cubicBezTo>
                  <a:cubicBezTo>
                    <a:pt x="52220" y="181661"/>
                    <a:pt x="14817" y="144474"/>
                    <a:pt x="14685" y="98468"/>
                  </a:cubicBezTo>
                  <a:cubicBezTo>
                    <a:pt x="14685" y="98227"/>
                    <a:pt x="14685" y="97987"/>
                    <a:pt x="14686" y="97747"/>
                  </a:cubicBezTo>
                  <a:cubicBezTo>
                    <a:pt x="14686" y="51815"/>
                    <a:pt x="51815" y="14524"/>
                    <a:pt x="97747" y="14325"/>
                  </a:cubicBezTo>
                  <a:close/>
                </a:path>
              </a:pathLst>
            </a:custGeom>
            <a:solidFill>
              <a:schemeClr val="tx2"/>
            </a:solidFill>
            <a:ln w="119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9BF59BE-62B6-4316-B92D-BA27FDD9D9E7}"/>
              </a:ext>
            </a:extLst>
          </p:cNvPr>
          <p:cNvSpPr txBox="1">
            <a:spLocks/>
          </p:cNvSpPr>
          <p:nvPr/>
        </p:nvSpPr>
        <p:spPr>
          <a:xfrm>
            <a:off x="1810485" y="2556646"/>
            <a:ext cx="97446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900">
                <a:latin typeface="Gilroy SemiBold" panose="00000700000000000000" pitchFamily="2" charset="-52"/>
              </a:defRPr>
            </a:lvl1pPr>
          </a:lstStyle>
          <a:p>
            <a:pPr algn="ctr"/>
            <a:r>
              <a:rPr lang="ru-RU" sz="1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endParaRPr lang="it-IT" sz="10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3BC67A-C669-4F4B-98AB-515FADC06C23}"/>
              </a:ext>
            </a:extLst>
          </p:cNvPr>
          <p:cNvSpPr txBox="1">
            <a:spLocks/>
          </p:cNvSpPr>
          <p:nvPr/>
        </p:nvSpPr>
        <p:spPr>
          <a:xfrm>
            <a:off x="534747" y="3779663"/>
            <a:ext cx="80119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900">
                <a:latin typeface="Gilroy SemiBold" panose="00000700000000000000" pitchFamily="2" charset="-52"/>
              </a:defRPr>
            </a:lvl1pPr>
          </a:lstStyle>
          <a:p>
            <a:pPr algn="ctr"/>
            <a:r>
              <a:rPr lang="ru-RU" sz="1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Выставка</a:t>
            </a:r>
            <a:endParaRPr lang="it-IT" sz="1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768837-0F92-4786-AA85-EAE6D048214B}"/>
              </a:ext>
            </a:extLst>
          </p:cNvPr>
          <p:cNvSpPr txBox="1">
            <a:spLocks/>
          </p:cNvSpPr>
          <p:nvPr/>
        </p:nvSpPr>
        <p:spPr>
          <a:xfrm>
            <a:off x="1822316" y="5042166"/>
            <a:ext cx="106691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900">
                <a:latin typeface="Gilroy SemiBold" panose="00000700000000000000" pitchFamily="2" charset="-52"/>
              </a:defRPr>
            </a:lvl1pPr>
          </a:lstStyle>
          <a:p>
            <a:pPr algn="ctr"/>
            <a:r>
              <a:rPr lang="ru-RU" sz="1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Мастер-класс</a:t>
            </a:r>
            <a:endParaRPr lang="it-IT" sz="1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E76AE0-3F20-55EF-B575-1DF5E4D3E7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0"/>
          <a:stretch/>
        </p:blipFill>
        <p:spPr>
          <a:xfrm>
            <a:off x="5261371" y="4550547"/>
            <a:ext cx="2240987" cy="15857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40706F-AF15-A6FC-07A1-3AD72468C5C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8" r="7106"/>
          <a:stretch/>
        </p:blipFill>
        <p:spPr>
          <a:xfrm>
            <a:off x="3025570" y="4550547"/>
            <a:ext cx="2104309" cy="15827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7E91B-2475-5A66-22A3-FA073810243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6" t="6471" b="13354"/>
          <a:stretch/>
        </p:blipFill>
        <p:spPr>
          <a:xfrm>
            <a:off x="5293328" y="1692124"/>
            <a:ext cx="2209030" cy="128275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D292B93-80C5-A8C6-7CC4-51094B9E7AF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3" r="928" b="4454"/>
          <a:stretch/>
        </p:blipFill>
        <p:spPr>
          <a:xfrm>
            <a:off x="5274370" y="3079080"/>
            <a:ext cx="2240986" cy="138814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D54C485-1067-925E-E310-B1605CA2039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772" y="3079080"/>
            <a:ext cx="2077834" cy="138522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478F170-D974-295A-7D37-227B1CEA7D1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5" t="10793" r="12589" b="9875"/>
          <a:stretch/>
        </p:blipFill>
        <p:spPr>
          <a:xfrm>
            <a:off x="7622309" y="4556074"/>
            <a:ext cx="1831203" cy="1562099"/>
          </a:xfrm>
          <a:prstGeom prst="rect">
            <a:avLst/>
          </a:prstGeom>
        </p:spPr>
      </p:pic>
      <p:pic>
        <p:nvPicPr>
          <p:cNvPr id="245" name="Рисунок 244">
            <a:extLst>
              <a:ext uri="{FF2B5EF4-FFF2-40B4-BE49-F238E27FC236}">
                <a16:creationId xmlns:a16="http://schemas.microsoft.com/office/drawing/2014/main" id="{4B349C1E-A3EC-F558-7927-5ABA21C25A5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707617"/>
            <a:ext cx="1834962" cy="1283731"/>
          </a:xfrm>
          <a:prstGeom prst="rect">
            <a:avLst/>
          </a:prstGeom>
        </p:spPr>
      </p:pic>
      <p:pic>
        <p:nvPicPr>
          <p:cNvPr id="252" name="Рисунок 251">
            <a:extLst>
              <a:ext uri="{FF2B5EF4-FFF2-40B4-BE49-F238E27FC236}">
                <a16:creationId xmlns:a16="http://schemas.microsoft.com/office/drawing/2014/main" id="{66FBA968-38BB-F35F-2A0D-C142584F265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4" t="1754" r="14619" b="11196"/>
          <a:stretch/>
        </p:blipFill>
        <p:spPr>
          <a:xfrm>
            <a:off x="7626833" y="3079081"/>
            <a:ext cx="1831203" cy="1385222"/>
          </a:xfrm>
          <a:prstGeom prst="rect">
            <a:avLst/>
          </a:prstGeom>
        </p:spPr>
      </p:pic>
      <p:pic>
        <p:nvPicPr>
          <p:cNvPr id="262" name="Рисунок 261">
            <a:extLst>
              <a:ext uri="{FF2B5EF4-FFF2-40B4-BE49-F238E27FC236}">
                <a16:creationId xmlns:a16="http://schemas.microsoft.com/office/drawing/2014/main" id="{9FA87F9A-9AD2-C5DA-24E8-8AB39E9F4679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0" b="-1"/>
          <a:stretch/>
        </p:blipFill>
        <p:spPr>
          <a:xfrm>
            <a:off x="3049675" y="1692124"/>
            <a:ext cx="2055699" cy="128276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E2C9C1-6B76-2D44-A50A-DFD381618F70}"/>
              </a:ext>
            </a:extLst>
          </p:cNvPr>
          <p:cNvSpPr/>
          <p:nvPr/>
        </p:nvSpPr>
        <p:spPr>
          <a:xfrm>
            <a:off x="495300" y="6373091"/>
            <a:ext cx="5702300" cy="268911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699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10224;p46"/>
          <p:cNvSpPr/>
          <p:nvPr/>
        </p:nvSpPr>
        <p:spPr>
          <a:xfrm>
            <a:off x="2335313" y="2811993"/>
            <a:ext cx="7117867" cy="1990183"/>
          </a:xfrm>
          <a:custGeom>
            <a:avLst/>
            <a:gdLst/>
            <a:ahLst/>
            <a:cxnLst/>
            <a:rect l="l" t="t" r="r" b="b"/>
            <a:pathLst>
              <a:path w="1660" h="438" extrusionOk="0">
                <a:moveTo>
                  <a:pt x="1660" y="438"/>
                </a:moveTo>
                <a:lnTo>
                  <a:pt x="1660" y="318"/>
                </a:lnTo>
                <a:lnTo>
                  <a:pt x="1660" y="318"/>
                </a:lnTo>
                <a:lnTo>
                  <a:pt x="1644" y="308"/>
                </a:lnTo>
                <a:lnTo>
                  <a:pt x="1626" y="302"/>
                </a:lnTo>
                <a:lnTo>
                  <a:pt x="1626" y="302"/>
                </a:lnTo>
                <a:lnTo>
                  <a:pt x="1638" y="288"/>
                </a:lnTo>
                <a:lnTo>
                  <a:pt x="1648" y="272"/>
                </a:lnTo>
                <a:lnTo>
                  <a:pt x="1656" y="254"/>
                </a:lnTo>
                <a:lnTo>
                  <a:pt x="1660" y="234"/>
                </a:lnTo>
                <a:lnTo>
                  <a:pt x="1660" y="234"/>
                </a:lnTo>
                <a:lnTo>
                  <a:pt x="1660" y="234"/>
                </a:lnTo>
                <a:lnTo>
                  <a:pt x="1660" y="60"/>
                </a:lnTo>
                <a:lnTo>
                  <a:pt x="1660" y="60"/>
                </a:lnTo>
                <a:lnTo>
                  <a:pt x="1648" y="54"/>
                </a:lnTo>
                <a:lnTo>
                  <a:pt x="1636" y="50"/>
                </a:lnTo>
                <a:lnTo>
                  <a:pt x="1622" y="48"/>
                </a:lnTo>
                <a:lnTo>
                  <a:pt x="1608" y="46"/>
                </a:lnTo>
                <a:lnTo>
                  <a:pt x="1608" y="46"/>
                </a:lnTo>
                <a:lnTo>
                  <a:pt x="1588" y="48"/>
                </a:lnTo>
                <a:lnTo>
                  <a:pt x="1570" y="54"/>
                </a:lnTo>
                <a:lnTo>
                  <a:pt x="1570" y="54"/>
                </a:lnTo>
                <a:lnTo>
                  <a:pt x="1562" y="42"/>
                </a:lnTo>
                <a:lnTo>
                  <a:pt x="1554" y="32"/>
                </a:lnTo>
                <a:lnTo>
                  <a:pt x="1544" y="24"/>
                </a:lnTo>
                <a:lnTo>
                  <a:pt x="1532" y="16"/>
                </a:lnTo>
                <a:lnTo>
                  <a:pt x="1520" y="10"/>
                </a:lnTo>
                <a:lnTo>
                  <a:pt x="1508" y="4"/>
                </a:lnTo>
                <a:lnTo>
                  <a:pt x="1494" y="2"/>
                </a:lnTo>
                <a:lnTo>
                  <a:pt x="1480" y="0"/>
                </a:lnTo>
                <a:lnTo>
                  <a:pt x="1480" y="0"/>
                </a:lnTo>
                <a:lnTo>
                  <a:pt x="1468" y="2"/>
                </a:lnTo>
                <a:lnTo>
                  <a:pt x="1456" y="4"/>
                </a:lnTo>
                <a:lnTo>
                  <a:pt x="1444" y="8"/>
                </a:lnTo>
                <a:lnTo>
                  <a:pt x="1434" y="12"/>
                </a:lnTo>
                <a:lnTo>
                  <a:pt x="1424" y="18"/>
                </a:lnTo>
                <a:lnTo>
                  <a:pt x="1414" y="26"/>
                </a:lnTo>
                <a:lnTo>
                  <a:pt x="1406" y="34"/>
                </a:lnTo>
                <a:lnTo>
                  <a:pt x="1398" y="42"/>
                </a:lnTo>
                <a:lnTo>
                  <a:pt x="1398" y="42"/>
                </a:lnTo>
                <a:lnTo>
                  <a:pt x="1384" y="32"/>
                </a:lnTo>
                <a:lnTo>
                  <a:pt x="1368" y="24"/>
                </a:lnTo>
                <a:lnTo>
                  <a:pt x="1350" y="18"/>
                </a:lnTo>
                <a:lnTo>
                  <a:pt x="1332" y="18"/>
                </a:lnTo>
                <a:lnTo>
                  <a:pt x="1332" y="18"/>
                </a:lnTo>
                <a:lnTo>
                  <a:pt x="1312" y="18"/>
                </a:lnTo>
                <a:lnTo>
                  <a:pt x="1296" y="24"/>
                </a:lnTo>
                <a:lnTo>
                  <a:pt x="1280" y="32"/>
                </a:lnTo>
                <a:lnTo>
                  <a:pt x="1264" y="42"/>
                </a:lnTo>
                <a:lnTo>
                  <a:pt x="1252" y="56"/>
                </a:lnTo>
                <a:lnTo>
                  <a:pt x="1242" y="70"/>
                </a:lnTo>
                <a:lnTo>
                  <a:pt x="1236" y="86"/>
                </a:lnTo>
                <a:lnTo>
                  <a:pt x="1232" y="104"/>
                </a:lnTo>
                <a:lnTo>
                  <a:pt x="1232" y="104"/>
                </a:lnTo>
                <a:lnTo>
                  <a:pt x="1216" y="108"/>
                </a:lnTo>
                <a:lnTo>
                  <a:pt x="1216" y="108"/>
                </a:lnTo>
                <a:lnTo>
                  <a:pt x="1202" y="96"/>
                </a:lnTo>
                <a:lnTo>
                  <a:pt x="1184" y="86"/>
                </a:lnTo>
                <a:lnTo>
                  <a:pt x="1166" y="82"/>
                </a:lnTo>
                <a:lnTo>
                  <a:pt x="1146" y="80"/>
                </a:lnTo>
                <a:lnTo>
                  <a:pt x="1146" y="80"/>
                </a:lnTo>
                <a:lnTo>
                  <a:pt x="1130" y="80"/>
                </a:lnTo>
                <a:lnTo>
                  <a:pt x="1114" y="84"/>
                </a:lnTo>
                <a:lnTo>
                  <a:pt x="1100" y="90"/>
                </a:lnTo>
                <a:lnTo>
                  <a:pt x="1088" y="98"/>
                </a:lnTo>
                <a:lnTo>
                  <a:pt x="1076" y="108"/>
                </a:lnTo>
                <a:lnTo>
                  <a:pt x="1066" y="118"/>
                </a:lnTo>
                <a:lnTo>
                  <a:pt x="1058" y="132"/>
                </a:lnTo>
                <a:lnTo>
                  <a:pt x="1050" y="146"/>
                </a:lnTo>
                <a:lnTo>
                  <a:pt x="1050" y="146"/>
                </a:lnTo>
                <a:lnTo>
                  <a:pt x="1042" y="126"/>
                </a:lnTo>
                <a:lnTo>
                  <a:pt x="1030" y="110"/>
                </a:lnTo>
                <a:lnTo>
                  <a:pt x="1016" y="96"/>
                </a:lnTo>
                <a:lnTo>
                  <a:pt x="1000" y="82"/>
                </a:lnTo>
                <a:lnTo>
                  <a:pt x="984" y="72"/>
                </a:lnTo>
                <a:lnTo>
                  <a:pt x="964" y="64"/>
                </a:lnTo>
                <a:lnTo>
                  <a:pt x="944" y="60"/>
                </a:lnTo>
                <a:lnTo>
                  <a:pt x="922" y="58"/>
                </a:lnTo>
                <a:lnTo>
                  <a:pt x="922" y="58"/>
                </a:lnTo>
                <a:lnTo>
                  <a:pt x="900" y="60"/>
                </a:lnTo>
                <a:lnTo>
                  <a:pt x="878" y="66"/>
                </a:lnTo>
                <a:lnTo>
                  <a:pt x="858" y="74"/>
                </a:lnTo>
                <a:lnTo>
                  <a:pt x="840" y="86"/>
                </a:lnTo>
                <a:lnTo>
                  <a:pt x="824" y="100"/>
                </a:lnTo>
                <a:lnTo>
                  <a:pt x="810" y="116"/>
                </a:lnTo>
                <a:lnTo>
                  <a:pt x="800" y="134"/>
                </a:lnTo>
                <a:lnTo>
                  <a:pt x="792" y="154"/>
                </a:lnTo>
                <a:lnTo>
                  <a:pt x="792" y="154"/>
                </a:lnTo>
                <a:lnTo>
                  <a:pt x="782" y="142"/>
                </a:lnTo>
                <a:lnTo>
                  <a:pt x="774" y="132"/>
                </a:lnTo>
                <a:lnTo>
                  <a:pt x="762" y="122"/>
                </a:lnTo>
                <a:lnTo>
                  <a:pt x="750" y="114"/>
                </a:lnTo>
                <a:lnTo>
                  <a:pt x="738" y="108"/>
                </a:lnTo>
                <a:lnTo>
                  <a:pt x="724" y="104"/>
                </a:lnTo>
                <a:lnTo>
                  <a:pt x="708" y="100"/>
                </a:lnTo>
                <a:lnTo>
                  <a:pt x="694" y="100"/>
                </a:lnTo>
                <a:lnTo>
                  <a:pt x="694" y="100"/>
                </a:lnTo>
                <a:lnTo>
                  <a:pt x="678" y="100"/>
                </a:lnTo>
                <a:lnTo>
                  <a:pt x="662" y="104"/>
                </a:lnTo>
                <a:lnTo>
                  <a:pt x="648" y="110"/>
                </a:lnTo>
                <a:lnTo>
                  <a:pt x="634" y="116"/>
                </a:lnTo>
                <a:lnTo>
                  <a:pt x="622" y="124"/>
                </a:lnTo>
                <a:lnTo>
                  <a:pt x="612" y="134"/>
                </a:lnTo>
                <a:lnTo>
                  <a:pt x="602" y="146"/>
                </a:lnTo>
                <a:lnTo>
                  <a:pt x="594" y="158"/>
                </a:lnTo>
                <a:lnTo>
                  <a:pt x="594" y="158"/>
                </a:lnTo>
                <a:lnTo>
                  <a:pt x="584" y="134"/>
                </a:lnTo>
                <a:lnTo>
                  <a:pt x="572" y="110"/>
                </a:lnTo>
                <a:lnTo>
                  <a:pt x="556" y="90"/>
                </a:lnTo>
                <a:lnTo>
                  <a:pt x="536" y="72"/>
                </a:lnTo>
                <a:lnTo>
                  <a:pt x="514" y="58"/>
                </a:lnTo>
                <a:lnTo>
                  <a:pt x="490" y="46"/>
                </a:lnTo>
                <a:lnTo>
                  <a:pt x="464" y="40"/>
                </a:lnTo>
                <a:lnTo>
                  <a:pt x="438" y="38"/>
                </a:lnTo>
                <a:lnTo>
                  <a:pt x="438" y="38"/>
                </a:lnTo>
                <a:lnTo>
                  <a:pt x="422" y="38"/>
                </a:lnTo>
                <a:lnTo>
                  <a:pt x="408" y="40"/>
                </a:lnTo>
                <a:lnTo>
                  <a:pt x="392" y="44"/>
                </a:lnTo>
                <a:lnTo>
                  <a:pt x="380" y="48"/>
                </a:lnTo>
                <a:lnTo>
                  <a:pt x="366" y="54"/>
                </a:lnTo>
                <a:lnTo>
                  <a:pt x="354" y="62"/>
                </a:lnTo>
                <a:lnTo>
                  <a:pt x="342" y="70"/>
                </a:lnTo>
                <a:lnTo>
                  <a:pt x="330" y="78"/>
                </a:lnTo>
                <a:lnTo>
                  <a:pt x="320" y="88"/>
                </a:lnTo>
                <a:lnTo>
                  <a:pt x="310" y="100"/>
                </a:lnTo>
                <a:lnTo>
                  <a:pt x="302" y="112"/>
                </a:lnTo>
                <a:lnTo>
                  <a:pt x="294" y="124"/>
                </a:lnTo>
                <a:lnTo>
                  <a:pt x="288" y="136"/>
                </a:lnTo>
                <a:lnTo>
                  <a:pt x="284" y="150"/>
                </a:lnTo>
                <a:lnTo>
                  <a:pt x="280" y="164"/>
                </a:lnTo>
                <a:lnTo>
                  <a:pt x="278" y="180"/>
                </a:lnTo>
                <a:lnTo>
                  <a:pt x="278" y="180"/>
                </a:lnTo>
                <a:lnTo>
                  <a:pt x="258" y="172"/>
                </a:lnTo>
                <a:lnTo>
                  <a:pt x="238" y="166"/>
                </a:lnTo>
                <a:lnTo>
                  <a:pt x="218" y="162"/>
                </a:lnTo>
                <a:lnTo>
                  <a:pt x="196" y="162"/>
                </a:lnTo>
                <a:lnTo>
                  <a:pt x="196" y="162"/>
                </a:lnTo>
                <a:lnTo>
                  <a:pt x="176" y="162"/>
                </a:lnTo>
                <a:lnTo>
                  <a:pt x="156" y="166"/>
                </a:lnTo>
                <a:lnTo>
                  <a:pt x="138" y="170"/>
                </a:lnTo>
                <a:lnTo>
                  <a:pt x="120" y="178"/>
                </a:lnTo>
                <a:lnTo>
                  <a:pt x="102" y="186"/>
                </a:lnTo>
                <a:lnTo>
                  <a:pt x="86" y="196"/>
                </a:lnTo>
                <a:lnTo>
                  <a:pt x="72" y="206"/>
                </a:lnTo>
                <a:lnTo>
                  <a:pt x="58" y="220"/>
                </a:lnTo>
                <a:lnTo>
                  <a:pt x="44" y="234"/>
                </a:lnTo>
                <a:lnTo>
                  <a:pt x="34" y="248"/>
                </a:lnTo>
                <a:lnTo>
                  <a:pt x="24" y="264"/>
                </a:lnTo>
                <a:lnTo>
                  <a:pt x="16" y="282"/>
                </a:lnTo>
                <a:lnTo>
                  <a:pt x="8" y="300"/>
                </a:lnTo>
                <a:lnTo>
                  <a:pt x="4" y="318"/>
                </a:lnTo>
                <a:lnTo>
                  <a:pt x="0" y="338"/>
                </a:lnTo>
                <a:lnTo>
                  <a:pt x="0" y="358"/>
                </a:lnTo>
                <a:lnTo>
                  <a:pt x="0" y="358"/>
                </a:lnTo>
                <a:lnTo>
                  <a:pt x="0" y="380"/>
                </a:lnTo>
                <a:lnTo>
                  <a:pt x="4" y="400"/>
                </a:lnTo>
                <a:lnTo>
                  <a:pt x="10" y="420"/>
                </a:lnTo>
                <a:lnTo>
                  <a:pt x="18" y="438"/>
                </a:lnTo>
                <a:lnTo>
                  <a:pt x="1660" y="438"/>
                </a:lnTo>
                <a:close/>
                <a:moveTo>
                  <a:pt x="1058" y="230"/>
                </a:moveTo>
                <a:lnTo>
                  <a:pt x="1058" y="230"/>
                </a:lnTo>
                <a:lnTo>
                  <a:pt x="1058" y="232"/>
                </a:lnTo>
                <a:lnTo>
                  <a:pt x="1056" y="232"/>
                </a:lnTo>
                <a:lnTo>
                  <a:pt x="1056" y="232"/>
                </a:lnTo>
                <a:lnTo>
                  <a:pt x="1058" y="230"/>
                </a:lnTo>
                <a:lnTo>
                  <a:pt x="1058" y="230"/>
                </a:lnTo>
                <a:close/>
              </a:path>
            </a:pathLst>
          </a:custGeom>
          <a:solidFill>
            <a:srgbClr val="EAE8E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10527;p46"/>
          <p:cNvSpPr/>
          <p:nvPr/>
        </p:nvSpPr>
        <p:spPr>
          <a:xfrm>
            <a:off x="5114839" y="3573439"/>
            <a:ext cx="627469" cy="1195483"/>
          </a:xfrm>
          <a:custGeom>
            <a:avLst/>
            <a:gdLst/>
            <a:ahLst/>
            <a:cxnLst/>
            <a:rect l="l" t="t" r="r" b="b"/>
            <a:pathLst>
              <a:path w="102" h="184" extrusionOk="0">
                <a:moveTo>
                  <a:pt x="98" y="54"/>
                </a:moveTo>
                <a:lnTo>
                  <a:pt x="98" y="54"/>
                </a:lnTo>
                <a:lnTo>
                  <a:pt x="100" y="52"/>
                </a:lnTo>
                <a:lnTo>
                  <a:pt x="102" y="48"/>
                </a:lnTo>
                <a:lnTo>
                  <a:pt x="102" y="48"/>
                </a:lnTo>
                <a:lnTo>
                  <a:pt x="100" y="44"/>
                </a:lnTo>
                <a:lnTo>
                  <a:pt x="96" y="42"/>
                </a:lnTo>
                <a:lnTo>
                  <a:pt x="96" y="42"/>
                </a:lnTo>
                <a:lnTo>
                  <a:pt x="98" y="40"/>
                </a:lnTo>
                <a:lnTo>
                  <a:pt x="100" y="36"/>
                </a:lnTo>
                <a:lnTo>
                  <a:pt x="100" y="36"/>
                </a:lnTo>
                <a:lnTo>
                  <a:pt x="96" y="32"/>
                </a:lnTo>
                <a:lnTo>
                  <a:pt x="94" y="32"/>
                </a:lnTo>
                <a:lnTo>
                  <a:pt x="94" y="32"/>
                </a:lnTo>
                <a:lnTo>
                  <a:pt x="94" y="28"/>
                </a:lnTo>
                <a:lnTo>
                  <a:pt x="94" y="24"/>
                </a:lnTo>
                <a:lnTo>
                  <a:pt x="94" y="24"/>
                </a:lnTo>
                <a:lnTo>
                  <a:pt x="90" y="22"/>
                </a:lnTo>
                <a:lnTo>
                  <a:pt x="86" y="22"/>
                </a:lnTo>
                <a:lnTo>
                  <a:pt x="86" y="22"/>
                </a:lnTo>
                <a:lnTo>
                  <a:pt x="88" y="18"/>
                </a:lnTo>
                <a:lnTo>
                  <a:pt x="86" y="14"/>
                </a:lnTo>
                <a:lnTo>
                  <a:pt x="86" y="14"/>
                </a:lnTo>
                <a:lnTo>
                  <a:pt x="82" y="14"/>
                </a:lnTo>
                <a:lnTo>
                  <a:pt x="78" y="14"/>
                </a:lnTo>
                <a:lnTo>
                  <a:pt x="78" y="14"/>
                </a:lnTo>
                <a:lnTo>
                  <a:pt x="78" y="10"/>
                </a:lnTo>
                <a:lnTo>
                  <a:pt x="76" y="6"/>
                </a:lnTo>
                <a:lnTo>
                  <a:pt x="76" y="6"/>
                </a:lnTo>
                <a:lnTo>
                  <a:pt x="72" y="6"/>
                </a:lnTo>
                <a:lnTo>
                  <a:pt x="68" y="8"/>
                </a:lnTo>
                <a:lnTo>
                  <a:pt x="68" y="8"/>
                </a:lnTo>
                <a:lnTo>
                  <a:pt x="66" y="6"/>
                </a:lnTo>
                <a:lnTo>
                  <a:pt x="64" y="2"/>
                </a:lnTo>
                <a:lnTo>
                  <a:pt x="64" y="2"/>
                </a:lnTo>
                <a:lnTo>
                  <a:pt x="60" y="4"/>
                </a:lnTo>
                <a:lnTo>
                  <a:pt x="56" y="6"/>
                </a:lnTo>
                <a:lnTo>
                  <a:pt x="56" y="6"/>
                </a:lnTo>
                <a:lnTo>
                  <a:pt x="56" y="2"/>
                </a:lnTo>
                <a:lnTo>
                  <a:pt x="52" y="0"/>
                </a:lnTo>
                <a:lnTo>
                  <a:pt x="52" y="0"/>
                </a:lnTo>
                <a:lnTo>
                  <a:pt x="48" y="2"/>
                </a:lnTo>
                <a:lnTo>
                  <a:pt x="46" y="6"/>
                </a:lnTo>
                <a:lnTo>
                  <a:pt x="46" y="6"/>
                </a:lnTo>
                <a:lnTo>
                  <a:pt x="42" y="4"/>
                </a:lnTo>
                <a:lnTo>
                  <a:pt x="38" y="2"/>
                </a:lnTo>
                <a:lnTo>
                  <a:pt x="38" y="2"/>
                </a:lnTo>
                <a:lnTo>
                  <a:pt x="36" y="6"/>
                </a:lnTo>
                <a:lnTo>
                  <a:pt x="34" y="8"/>
                </a:lnTo>
                <a:lnTo>
                  <a:pt x="34" y="8"/>
                </a:lnTo>
                <a:lnTo>
                  <a:pt x="32" y="6"/>
                </a:lnTo>
                <a:lnTo>
                  <a:pt x="26" y="6"/>
                </a:lnTo>
                <a:lnTo>
                  <a:pt x="26" y="6"/>
                </a:lnTo>
                <a:lnTo>
                  <a:pt x="24" y="10"/>
                </a:lnTo>
                <a:lnTo>
                  <a:pt x="24" y="14"/>
                </a:lnTo>
                <a:lnTo>
                  <a:pt x="24" y="14"/>
                </a:lnTo>
                <a:lnTo>
                  <a:pt x="20" y="14"/>
                </a:lnTo>
                <a:lnTo>
                  <a:pt x="16" y="14"/>
                </a:lnTo>
                <a:lnTo>
                  <a:pt x="16" y="14"/>
                </a:lnTo>
                <a:lnTo>
                  <a:pt x="14" y="18"/>
                </a:lnTo>
                <a:lnTo>
                  <a:pt x="16" y="22"/>
                </a:lnTo>
                <a:lnTo>
                  <a:pt x="16" y="22"/>
                </a:lnTo>
                <a:lnTo>
                  <a:pt x="12" y="22"/>
                </a:lnTo>
                <a:lnTo>
                  <a:pt x="8" y="24"/>
                </a:lnTo>
                <a:lnTo>
                  <a:pt x="8" y="24"/>
                </a:lnTo>
                <a:lnTo>
                  <a:pt x="8" y="28"/>
                </a:lnTo>
                <a:lnTo>
                  <a:pt x="8" y="32"/>
                </a:lnTo>
                <a:lnTo>
                  <a:pt x="8" y="32"/>
                </a:lnTo>
                <a:lnTo>
                  <a:pt x="6" y="32"/>
                </a:lnTo>
                <a:lnTo>
                  <a:pt x="2" y="36"/>
                </a:lnTo>
                <a:lnTo>
                  <a:pt x="2" y="36"/>
                </a:lnTo>
                <a:lnTo>
                  <a:pt x="4" y="40"/>
                </a:lnTo>
                <a:lnTo>
                  <a:pt x="6" y="42"/>
                </a:lnTo>
                <a:lnTo>
                  <a:pt x="6" y="42"/>
                </a:lnTo>
                <a:lnTo>
                  <a:pt x="2" y="44"/>
                </a:lnTo>
                <a:lnTo>
                  <a:pt x="0" y="48"/>
                </a:lnTo>
                <a:lnTo>
                  <a:pt x="0" y="48"/>
                </a:lnTo>
                <a:lnTo>
                  <a:pt x="2" y="52"/>
                </a:lnTo>
                <a:lnTo>
                  <a:pt x="4" y="54"/>
                </a:lnTo>
                <a:lnTo>
                  <a:pt x="4" y="54"/>
                </a:lnTo>
                <a:lnTo>
                  <a:pt x="2" y="56"/>
                </a:lnTo>
                <a:lnTo>
                  <a:pt x="0" y="62"/>
                </a:lnTo>
                <a:lnTo>
                  <a:pt x="0" y="62"/>
                </a:lnTo>
                <a:lnTo>
                  <a:pt x="4" y="64"/>
                </a:lnTo>
                <a:lnTo>
                  <a:pt x="6" y="66"/>
                </a:lnTo>
                <a:lnTo>
                  <a:pt x="6" y="66"/>
                </a:lnTo>
                <a:lnTo>
                  <a:pt x="6" y="68"/>
                </a:lnTo>
                <a:lnTo>
                  <a:pt x="4" y="74"/>
                </a:lnTo>
                <a:lnTo>
                  <a:pt x="4" y="74"/>
                </a:lnTo>
                <a:lnTo>
                  <a:pt x="8" y="76"/>
                </a:lnTo>
                <a:lnTo>
                  <a:pt x="12" y="76"/>
                </a:lnTo>
                <a:lnTo>
                  <a:pt x="12" y="76"/>
                </a:lnTo>
                <a:lnTo>
                  <a:pt x="10" y="80"/>
                </a:lnTo>
                <a:lnTo>
                  <a:pt x="12" y="84"/>
                </a:lnTo>
                <a:lnTo>
                  <a:pt x="12" y="84"/>
                </a:lnTo>
                <a:lnTo>
                  <a:pt x="16" y="86"/>
                </a:lnTo>
                <a:lnTo>
                  <a:pt x="20" y="86"/>
                </a:lnTo>
                <a:lnTo>
                  <a:pt x="20" y="86"/>
                </a:lnTo>
                <a:lnTo>
                  <a:pt x="20" y="88"/>
                </a:lnTo>
                <a:lnTo>
                  <a:pt x="20" y="94"/>
                </a:lnTo>
                <a:lnTo>
                  <a:pt x="20" y="94"/>
                </a:lnTo>
                <a:lnTo>
                  <a:pt x="26" y="94"/>
                </a:lnTo>
                <a:lnTo>
                  <a:pt x="28" y="92"/>
                </a:lnTo>
                <a:lnTo>
                  <a:pt x="28" y="92"/>
                </a:lnTo>
                <a:lnTo>
                  <a:pt x="30" y="96"/>
                </a:lnTo>
                <a:lnTo>
                  <a:pt x="32" y="100"/>
                </a:lnTo>
                <a:lnTo>
                  <a:pt x="32" y="100"/>
                </a:lnTo>
                <a:lnTo>
                  <a:pt x="36" y="98"/>
                </a:lnTo>
                <a:lnTo>
                  <a:pt x="40" y="96"/>
                </a:lnTo>
                <a:lnTo>
                  <a:pt x="40" y="96"/>
                </a:lnTo>
                <a:lnTo>
                  <a:pt x="42" y="100"/>
                </a:lnTo>
                <a:lnTo>
                  <a:pt x="44" y="102"/>
                </a:lnTo>
                <a:lnTo>
                  <a:pt x="44" y="102"/>
                </a:lnTo>
                <a:lnTo>
                  <a:pt x="46" y="102"/>
                </a:lnTo>
                <a:lnTo>
                  <a:pt x="46" y="162"/>
                </a:lnTo>
                <a:lnTo>
                  <a:pt x="42" y="184"/>
                </a:lnTo>
                <a:lnTo>
                  <a:pt x="60" y="184"/>
                </a:lnTo>
                <a:lnTo>
                  <a:pt x="56" y="162"/>
                </a:lnTo>
                <a:lnTo>
                  <a:pt x="56" y="102"/>
                </a:lnTo>
                <a:lnTo>
                  <a:pt x="56" y="102"/>
                </a:lnTo>
                <a:lnTo>
                  <a:pt x="58" y="102"/>
                </a:lnTo>
                <a:lnTo>
                  <a:pt x="58" y="102"/>
                </a:lnTo>
                <a:lnTo>
                  <a:pt x="62" y="100"/>
                </a:lnTo>
                <a:lnTo>
                  <a:pt x="62" y="96"/>
                </a:lnTo>
                <a:lnTo>
                  <a:pt x="62" y="96"/>
                </a:lnTo>
                <a:lnTo>
                  <a:pt x="66" y="98"/>
                </a:lnTo>
                <a:lnTo>
                  <a:pt x="70" y="100"/>
                </a:lnTo>
                <a:lnTo>
                  <a:pt x="70" y="100"/>
                </a:lnTo>
                <a:lnTo>
                  <a:pt x="72" y="96"/>
                </a:lnTo>
                <a:lnTo>
                  <a:pt x="74" y="92"/>
                </a:lnTo>
                <a:lnTo>
                  <a:pt x="74" y="92"/>
                </a:lnTo>
                <a:lnTo>
                  <a:pt x="76" y="94"/>
                </a:lnTo>
                <a:lnTo>
                  <a:pt x="82" y="94"/>
                </a:lnTo>
                <a:lnTo>
                  <a:pt x="82" y="94"/>
                </a:lnTo>
                <a:lnTo>
                  <a:pt x="82" y="88"/>
                </a:lnTo>
                <a:lnTo>
                  <a:pt x="82" y="86"/>
                </a:lnTo>
                <a:lnTo>
                  <a:pt x="82" y="86"/>
                </a:lnTo>
                <a:lnTo>
                  <a:pt x="86" y="86"/>
                </a:lnTo>
                <a:lnTo>
                  <a:pt x="90" y="84"/>
                </a:lnTo>
                <a:lnTo>
                  <a:pt x="90" y="84"/>
                </a:lnTo>
                <a:lnTo>
                  <a:pt x="92" y="80"/>
                </a:lnTo>
                <a:lnTo>
                  <a:pt x="90" y="76"/>
                </a:lnTo>
                <a:lnTo>
                  <a:pt x="90" y="76"/>
                </a:lnTo>
                <a:lnTo>
                  <a:pt x="94" y="76"/>
                </a:lnTo>
                <a:lnTo>
                  <a:pt x="98" y="74"/>
                </a:lnTo>
                <a:lnTo>
                  <a:pt x="98" y="74"/>
                </a:lnTo>
                <a:lnTo>
                  <a:pt x="96" y="68"/>
                </a:lnTo>
                <a:lnTo>
                  <a:pt x="96" y="66"/>
                </a:lnTo>
                <a:lnTo>
                  <a:pt x="96" y="66"/>
                </a:lnTo>
                <a:lnTo>
                  <a:pt x="98" y="64"/>
                </a:lnTo>
                <a:lnTo>
                  <a:pt x="102" y="62"/>
                </a:lnTo>
                <a:lnTo>
                  <a:pt x="102" y="62"/>
                </a:lnTo>
                <a:lnTo>
                  <a:pt x="100" y="56"/>
                </a:lnTo>
                <a:lnTo>
                  <a:pt x="98" y="54"/>
                </a:lnTo>
                <a:lnTo>
                  <a:pt x="98" y="54"/>
                </a:lnTo>
                <a:close/>
              </a:path>
            </a:pathLst>
          </a:custGeom>
          <a:solidFill>
            <a:srgbClr val="D5D1C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10528;p46"/>
          <p:cNvSpPr/>
          <p:nvPr/>
        </p:nvSpPr>
        <p:spPr>
          <a:xfrm>
            <a:off x="5999482" y="3716377"/>
            <a:ext cx="627469" cy="1052545"/>
          </a:xfrm>
          <a:custGeom>
            <a:avLst/>
            <a:gdLst/>
            <a:ahLst/>
            <a:cxnLst/>
            <a:rect l="l" t="t" r="r" b="b"/>
            <a:pathLst>
              <a:path w="102" h="162" extrusionOk="0">
                <a:moveTo>
                  <a:pt x="96" y="54"/>
                </a:moveTo>
                <a:lnTo>
                  <a:pt x="96" y="54"/>
                </a:lnTo>
                <a:lnTo>
                  <a:pt x="100" y="52"/>
                </a:lnTo>
                <a:lnTo>
                  <a:pt x="102" y="48"/>
                </a:lnTo>
                <a:lnTo>
                  <a:pt x="102" y="48"/>
                </a:lnTo>
                <a:lnTo>
                  <a:pt x="98" y="44"/>
                </a:lnTo>
                <a:lnTo>
                  <a:pt x="96" y="42"/>
                </a:lnTo>
                <a:lnTo>
                  <a:pt x="96" y="42"/>
                </a:lnTo>
                <a:lnTo>
                  <a:pt x="98" y="40"/>
                </a:lnTo>
                <a:lnTo>
                  <a:pt x="100" y="36"/>
                </a:lnTo>
                <a:lnTo>
                  <a:pt x="100" y="36"/>
                </a:lnTo>
                <a:lnTo>
                  <a:pt x="96" y="32"/>
                </a:lnTo>
                <a:lnTo>
                  <a:pt x="92" y="32"/>
                </a:lnTo>
                <a:lnTo>
                  <a:pt x="92" y="32"/>
                </a:lnTo>
                <a:lnTo>
                  <a:pt x="94" y="28"/>
                </a:lnTo>
                <a:lnTo>
                  <a:pt x="94" y="24"/>
                </a:lnTo>
                <a:lnTo>
                  <a:pt x="94" y="24"/>
                </a:lnTo>
                <a:lnTo>
                  <a:pt x="90" y="22"/>
                </a:lnTo>
                <a:lnTo>
                  <a:pt x="86" y="22"/>
                </a:lnTo>
                <a:lnTo>
                  <a:pt x="86" y="22"/>
                </a:lnTo>
                <a:lnTo>
                  <a:pt x="86" y="18"/>
                </a:lnTo>
                <a:lnTo>
                  <a:pt x="86" y="14"/>
                </a:lnTo>
                <a:lnTo>
                  <a:pt x="86" y="14"/>
                </a:lnTo>
                <a:lnTo>
                  <a:pt x="80" y="14"/>
                </a:lnTo>
                <a:lnTo>
                  <a:pt x="78" y="14"/>
                </a:lnTo>
                <a:lnTo>
                  <a:pt x="78" y="14"/>
                </a:lnTo>
                <a:lnTo>
                  <a:pt x="78" y="10"/>
                </a:lnTo>
                <a:lnTo>
                  <a:pt x="76" y="6"/>
                </a:lnTo>
                <a:lnTo>
                  <a:pt x="76" y="6"/>
                </a:lnTo>
                <a:lnTo>
                  <a:pt x="70" y="6"/>
                </a:lnTo>
                <a:lnTo>
                  <a:pt x="68" y="8"/>
                </a:lnTo>
                <a:lnTo>
                  <a:pt x="68" y="8"/>
                </a:lnTo>
                <a:lnTo>
                  <a:pt x="66" y="6"/>
                </a:lnTo>
                <a:lnTo>
                  <a:pt x="64" y="2"/>
                </a:lnTo>
                <a:lnTo>
                  <a:pt x="64" y="2"/>
                </a:lnTo>
                <a:lnTo>
                  <a:pt x="58" y="4"/>
                </a:lnTo>
                <a:lnTo>
                  <a:pt x="56" y="6"/>
                </a:lnTo>
                <a:lnTo>
                  <a:pt x="56" y="6"/>
                </a:lnTo>
                <a:lnTo>
                  <a:pt x="54" y="2"/>
                </a:lnTo>
                <a:lnTo>
                  <a:pt x="50" y="0"/>
                </a:lnTo>
                <a:lnTo>
                  <a:pt x="50" y="0"/>
                </a:lnTo>
                <a:lnTo>
                  <a:pt x="46" y="2"/>
                </a:lnTo>
                <a:lnTo>
                  <a:pt x="44" y="6"/>
                </a:lnTo>
                <a:lnTo>
                  <a:pt x="44" y="6"/>
                </a:lnTo>
                <a:lnTo>
                  <a:pt x="42" y="4"/>
                </a:lnTo>
                <a:lnTo>
                  <a:pt x="38" y="2"/>
                </a:lnTo>
                <a:lnTo>
                  <a:pt x="38" y="2"/>
                </a:lnTo>
                <a:lnTo>
                  <a:pt x="34" y="6"/>
                </a:lnTo>
                <a:lnTo>
                  <a:pt x="34" y="8"/>
                </a:lnTo>
                <a:lnTo>
                  <a:pt x="34" y="8"/>
                </a:lnTo>
                <a:lnTo>
                  <a:pt x="30" y="6"/>
                </a:lnTo>
                <a:lnTo>
                  <a:pt x="26" y="6"/>
                </a:lnTo>
                <a:lnTo>
                  <a:pt x="26" y="6"/>
                </a:lnTo>
                <a:lnTo>
                  <a:pt x="24" y="10"/>
                </a:lnTo>
                <a:lnTo>
                  <a:pt x="22" y="14"/>
                </a:lnTo>
                <a:lnTo>
                  <a:pt x="22" y="14"/>
                </a:lnTo>
                <a:lnTo>
                  <a:pt x="20" y="14"/>
                </a:lnTo>
                <a:lnTo>
                  <a:pt x="16" y="14"/>
                </a:lnTo>
                <a:lnTo>
                  <a:pt x="16" y="14"/>
                </a:lnTo>
                <a:lnTo>
                  <a:pt x="14" y="18"/>
                </a:lnTo>
                <a:lnTo>
                  <a:pt x="14" y="22"/>
                </a:lnTo>
                <a:lnTo>
                  <a:pt x="14" y="22"/>
                </a:lnTo>
                <a:lnTo>
                  <a:pt x="12" y="22"/>
                </a:lnTo>
                <a:lnTo>
                  <a:pt x="8" y="24"/>
                </a:lnTo>
                <a:lnTo>
                  <a:pt x="8" y="24"/>
                </a:lnTo>
                <a:lnTo>
                  <a:pt x="8" y="28"/>
                </a:lnTo>
                <a:lnTo>
                  <a:pt x="8" y="32"/>
                </a:lnTo>
                <a:lnTo>
                  <a:pt x="8" y="32"/>
                </a:lnTo>
                <a:lnTo>
                  <a:pt x="6" y="32"/>
                </a:lnTo>
                <a:lnTo>
                  <a:pt x="2" y="36"/>
                </a:lnTo>
                <a:lnTo>
                  <a:pt x="2" y="36"/>
                </a:lnTo>
                <a:lnTo>
                  <a:pt x="2" y="40"/>
                </a:lnTo>
                <a:lnTo>
                  <a:pt x="4" y="42"/>
                </a:lnTo>
                <a:lnTo>
                  <a:pt x="4" y="42"/>
                </a:lnTo>
                <a:lnTo>
                  <a:pt x="2" y="44"/>
                </a:lnTo>
                <a:lnTo>
                  <a:pt x="0" y="48"/>
                </a:lnTo>
                <a:lnTo>
                  <a:pt x="0" y="48"/>
                </a:lnTo>
                <a:lnTo>
                  <a:pt x="2" y="52"/>
                </a:lnTo>
                <a:lnTo>
                  <a:pt x="4" y="54"/>
                </a:lnTo>
                <a:lnTo>
                  <a:pt x="4" y="54"/>
                </a:lnTo>
                <a:lnTo>
                  <a:pt x="2" y="56"/>
                </a:lnTo>
                <a:lnTo>
                  <a:pt x="0" y="62"/>
                </a:lnTo>
                <a:lnTo>
                  <a:pt x="0" y="62"/>
                </a:lnTo>
                <a:lnTo>
                  <a:pt x="4" y="64"/>
                </a:lnTo>
                <a:lnTo>
                  <a:pt x="6" y="66"/>
                </a:lnTo>
                <a:lnTo>
                  <a:pt x="6" y="66"/>
                </a:lnTo>
                <a:lnTo>
                  <a:pt x="4" y="68"/>
                </a:lnTo>
                <a:lnTo>
                  <a:pt x="4" y="74"/>
                </a:lnTo>
                <a:lnTo>
                  <a:pt x="4" y="74"/>
                </a:lnTo>
                <a:lnTo>
                  <a:pt x="8" y="76"/>
                </a:lnTo>
                <a:lnTo>
                  <a:pt x="10" y="76"/>
                </a:lnTo>
                <a:lnTo>
                  <a:pt x="10" y="76"/>
                </a:lnTo>
                <a:lnTo>
                  <a:pt x="10" y="80"/>
                </a:lnTo>
                <a:lnTo>
                  <a:pt x="10" y="84"/>
                </a:lnTo>
                <a:lnTo>
                  <a:pt x="10" y="84"/>
                </a:lnTo>
                <a:lnTo>
                  <a:pt x="16" y="86"/>
                </a:lnTo>
                <a:lnTo>
                  <a:pt x="18" y="86"/>
                </a:lnTo>
                <a:lnTo>
                  <a:pt x="18" y="86"/>
                </a:lnTo>
                <a:lnTo>
                  <a:pt x="18" y="88"/>
                </a:lnTo>
                <a:lnTo>
                  <a:pt x="20" y="94"/>
                </a:lnTo>
                <a:lnTo>
                  <a:pt x="20" y="94"/>
                </a:lnTo>
                <a:lnTo>
                  <a:pt x="24" y="94"/>
                </a:lnTo>
                <a:lnTo>
                  <a:pt x="28" y="92"/>
                </a:lnTo>
                <a:lnTo>
                  <a:pt x="28" y="92"/>
                </a:lnTo>
                <a:lnTo>
                  <a:pt x="28" y="96"/>
                </a:lnTo>
                <a:lnTo>
                  <a:pt x="32" y="100"/>
                </a:lnTo>
                <a:lnTo>
                  <a:pt x="32" y="100"/>
                </a:lnTo>
                <a:lnTo>
                  <a:pt x="36" y="98"/>
                </a:lnTo>
                <a:lnTo>
                  <a:pt x="38" y="96"/>
                </a:lnTo>
                <a:lnTo>
                  <a:pt x="38" y="96"/>
                </a:lnTo>
                <a:lnTo>
                  <a:pt x="40" y="100"/>
                </a:lnTo>
                <a:lnTo>
                  <a:pt x="44" y="102"/>
                </a:lnTo>
                <a:lnTo>
                  <a:pt x="44" y="102"/>
                </a:lnTo>
                <a:lnTo>
                  <a:pt x="46" y="102"/>
                </a:lnTo>
                <a:lnTo>
                  <a:pt x="44" y="140"/>
                </a:lnTo>
                <a:lnTo>
                  <a:pt x="42" y="162"/>
                </a:lnTo>
                <a:lnTo>
                  <a:pt x="60" y="162"/>
                </a:lnTo>
                <a:lnTo>
                  <a:pt x="56" y="140"/>
                </a:lnTo>
                <a:lnTo>
                  <a:pt x="56" y="102"/>
                </a:lnTo>
                <a:lnTo>
                  <a:pt x="56" y="102"/>
                </a:lnTo>
                <a:lnTo>
                  <a:pt x="56" y="102"/>
                </a:lnTo>
                <a:lnTo>
                  <a:pt x="56" y="102"/>
                </a:lnTo>
                <a:lnTo>
                  <a:pt x="60" y="100"/>
                </a:lnTo>
                <a:lnTo>
                  <a:pt x="62" y="96"/>
                </a:lnTo>
                <a:lnTo>
                  <a:pt x="62" y="96"/>
                </a:lnTo>
                <a:lnTo>
                  <a:pt x="64" y="98"/>
                </a:lnTo>
                <a:lnTo>
                  <a:pt x="70" y="100"/>
                </a:lnTo>
                <a:lnTo>
                  <a:pt x="70" y="100"/>
                </a:lnTo>
                <a:lnTo>
                  <a:pt x="72" y="96"/>
                </a:lnTo>
                <a:lnTo>
                  <a:pt x="72" y="92"/>
                </a:lnTo>
                <a:lnTo>
                  <a:pt x="72" y="92"/>
                </a:lnTo>
                <a:lnTo>
                  <a:pt x="76" y="94"/>
                </a:lnTo>
                <a:lnTo>
                  <a:pt x="80" y="94"/>
                </a:lnTo>
                <a:lnTo>
                  <a:pt x="80" y="94"/>
                </a:lnTo>
                <a:lnTo>
                  <a:pt x="82" y="88"/>
                </a:lnTo>
                <a:lnTo>
                  <a:pt x="82" y="86"/>
                </a:lnTo>
                <a:lnTo>
                  <a:pt x="82" y="86"/>
                </a:lnTo>
                <a:lnTo>
                  <a:pt x="86" y="86"/>
                </a:lnTo>
                <a:lnTo>
                  <a:pt x="90" y="84"/>
                </a:lnTo>
                <a:lnTo>
                  <a:pt x="90" y="84"/>
                </a:lnTo>
                <a:lnTo>
                  <a:pt x="90" y="80"/>
                </a:lnTo>
                <a:lnTo>
                  <a:pt x="90" y="76"/>
                </a:lnTo>
                <a:lnTo>
                  <a:pt x="90" y="76"/>
                </a:lnTo>
                <a:lnTo>
                  <a:pt x="92" y="76"/>
                </a:lnTo>
                <a:lnTo>
                  <a:pt x="96" y="74"/>
                </a:lnTo>
                <a:lnTo>
                  <a:pt x="96" y="74"/>
                </a:lnTo>
                <a:lnTo>
                  <a:pt x="96" y="68"/>
                </a:lnTo>
                <a:lnTo>
                  <a:pt x="94" y="66"/>
                </a:lnTo>
                <a:lnTo>
                  <a:pt x="94" y="66"/>
                </a:lnTo>
                <a:lnTo>
                  <a:pt x="98" y="64"/>
                </a:lnTo>
                <a:lnTo>
                  <a:pt x="100" y="62"/>
                </a:lnTo>
                <a:lnTo>
                  <a:pt x="100" y="62"/>
                </a:lnTo>
                <a:lnTo>
                  <a:pt x="98" y="56"/>
                </a:lnTo>
                <a:lnTo>
                  <a:pt x="96" y="54"/>
                </a:lnTo>
                <a:lnTo>
                  <a:pt x="96" y="54"/>
                </a:lnTo>
                <a:close/>
              </a:path>
            </a:pathLst>
          </a:custGeom>
          <a:solidFill>
            <a:srgbClr val="D5D1C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10529;p46"/>
          <p:cNvSpPr/>
          <p:nvPr/>
        </p:nvSpPr>
        <p:spPr>
          <a:xfrm>
            <a:off x="4461568" y="3144624"/>
            <a:ext cx="971962" cy="1624298"/>
          </a:xfrm>
          <a:custGeom>
            <a:avLst/>
            <a:gdLst/>
            <a:ahLst/>
            <a:cxnLst/>
            <a:rect l="l" t="t" r="r" b="b"/>
            <a:pathLst>
              <a:path w="158" h="250" extrusionOk="0">
                <a:moveTo>
                  <a:pt x="150" y="84"/>
                </a:moveTo>
                <a:lnTo>
                  <a:pt x="150" y="84"/>
                </a:lnTo>
                <a:lnTo>
                  <a:pt x="154" y="80"/>
                </a:lnTo>
                <a:lnTo>
                  <a:pt x="156" y="78"/>
                </a:lnTo>
                <a:lnTo>
                  <a:pt x="158" y="74"/>
                </a:lnTo>
                <a:lnTo>
                  <a:pt x="158" y="74"/>
                </a:lnTo>
                <a:lnTo>
                  <a:pt x="156" y="72"/>
                </a:lnTo>
                <a:lnTo>
                  <a:pt x="154" y="68"/>
                </a:lnTo>
                <a:lnTo>
                  <a:pt x="150" y="66"/>
                </a:lnTo>
                <a:lnTo>
                  <a:pt x="150" y="66"/>
                </a:lnTo>
                <a:lnTo>
                  <a:pt x="152" y="62"/>
                </a:lnTo>
                <a:lnTo>
                  <a:pt x="154" y="58"/>
                </a:lnTo>
                <a:lnTo>
                  <a:pt x="154" y="54"/>
                </a:lnTo>
                <a:lnTo>
                  <a:pt x="154" y="54"/>
                </a:lnTo>
                <a:lnTo>
                  <a:pt x="152" y="52"/>
                </a:lnTo>
                <a:lnTo>
                  <a:pt x="148" y="50"/>
                </a:lnTo>
                <a:lnTo>
                  <a:pt x="144" y="48"/>
                </a:lnTo>
                <a:lnTo>
                  <a:pt x="144" y="48"/>
                </a:lnTo>
                <a:lnTo>
                  <a:pt x="146" y="44"/>
                </a:lnTo>
                <a:lnTo>
                  <a:pt x="146" y="40"/>
                </a:lnTo>
                <a:lnTo>
                  <a:pt x="146" y="36"/>
                </a:lnTo>
                <a:lnTo>
                  <a:pt x="146" y="36"/>
                </a:lnTo>
                <a:lnTo>
                  <a:pt x="144" y="34"/>
                </a:lnTo>
                <a:lnTo>
                  <a:pt x="140" y="34"/>
                </a:lnTo>
                <a:lnTo>
                  <a:pt x="134" y="34"/>
                </a:lnTo>
                <a:lnTo>
                  <a:pt x="134" y="34"/>
                </a:lnTo>
                <a:lnTo>
                  <a:pt x="134" y="28"/>
                </a:lnTo>
                <a:lnTo>
                  <a:pt x="134" y="24"/>
                </a:lnTo>
                <a:lnTo>
                  <a:pt x="134" y="22"/>
                </a:lnTo>
                <a:lnTo>
                  <a:pt x="134" y="22"/>
                </a:lnTo>
                <a:lnTo>
                  <a:pt x="130" y="20"/>
                </a:lnTo>
                <a:lnTo>
                  <a:pt x="126" y="20"/>
                </a:lnTo>
                <a:lnTo>
                  <a:pt x="122" y="20"/>
                </a:lnTo>
                <a:lnTo>
                  <a:pt x="122" y="20"/>
                </a:lnTo>
                <a:lnTo>
                  <a:pt x="120" y="16"/>
                </a:lnTo>
                <a:lnTo>
                  <a:pt x="120" y="12"/>
                </a:lnTo>
                <a:lnTo>
                  <a:pt x="118" y="10"/>
                </a:lnTo>
                <a:lnTo>
                  <a:pt x="118" y="10"/>
                </a:lnTo>
                <a:lnTo>
                  <a:pt x="114" y="10"/>
                </a:lnTo>
                <a:lnTo>
                  <a:pt x="110" y="10"/>
                </a:lnTo>
                <a:lnTo>
                  <a:pt x="106" y="12"/>
                </a:lnTo>
                <a:lnTo>
                  <a:pt x="106" y="12"/>
                </a:lnTo>
                <a:lnTo>
                  <a:pt x="104" y="8"/>
                </a:lnTo>
                <a:lnTo>
                  <a:pt x="102" y="4"/>
                </a:lnTo>
                <a:lnTo>
                  <a:pt x="98" y="2"/>
                </a:lnTo>
                <a:lnTo>
                  <a:pt x="98" y="2"/>
                </a:lnTo>
                <a:lnTo>
                  <a:pt x="96" y="2"/>
                </a:lnTo>
                <a:lnTo>
                  <a:pt x="92" y="4"/>
                </a:lnTo>
                <a:lnTo>
                  <a:pt x="88" y="8"/>
                </a:lnTo>
                <a:lnTo>
                  <a:pt x="88" y="8"/>
                </a:lnTo>
                <a:lnTo>
                  <a:pt x="86" y="4"/>
                </a:lnTo>
                <a:lnTo>
                  <a:pt x="82" y="2"/>
                </a:lnTo>
                <a:lnTo>
                  <a:pt x="78" y="0"/>
                </a:lnTo>
                <a:lnTo>
                  <a:pt x="78" y="0"/>
                </a:lnTo>
                <a:lnTo>
                  <a:pt x="76" y="2"/>
                </a:lnTo>
                <a:lnTo>
                  <a:pt x="72" y="4"/>
                </a:lnTo>
                <a:lnTo>
                  <a:pt x="70" y="8"/>
                </a:lnTo>
                <a:lnTo>
                  <a:pt x="70" y="8"/>
                </a:lnTo>
                <a:lnTo>
                  <a:pt x="66" y="4"/>
                </a:lnTo>
                <a:lnTo>
                  <a:pt x="62" y="2"/>
                </a:lnTo>
                <a:lnTo>
                  <a:pt x="60" y="2"/>
                </a:lnTo>
                <a:lnTo>
                  <a:pt x="60" y="2"/>
                </a:lnTo>
                <a:lnTo>
                  <a:pt x="56" y="4"/>
                </a:lnTo>
                <a:lnTo>
                  <a:pt x="54" y="8"/>
                </a:lnTo>
                <a:lnTo>
                  <a:pt x="52" y="12"/>
                </a:lnTo>
                <a:lnTo>
                  <a:pt x="52" y="12"/>
                </a:lnTo>
                <a:lnTo>
                  <a:pt x="48" y="10"/>
                </a:lnTo>
                <a:lnTo>
                  <a:pt x="44" y="10"/>
                </a:lnTo>
                <a:lnTo>
                  <a:pt x="40" y="10"/>
                </a:lnTo>
                <a:lnTo>
                  <a:pt x="40" y="10"/>
                </a:lnTo>
                <a:lnTo>
                  <a:pt x="38" y="12"/>
                </a:lnTo>
                <a:lnTo>
                  <a:pt x="38" y="16"/>
                </a:lnTo>
                <a:lnTo>
                  <a:pt x="36" y="20"/>
                </a:lnTo>
                <a:lnTo>
                  <a:pt x="36" y="20"/>
                </a:lnTo>
                <a:lnTo>
                  <a:pt x="32" y="20"/>
                </a:lnTo>
                <a:lnTo>
                  <a:pt x="28" y="20"/>
                </a:lnTo>
                <a:lnTo>
                  <a:pt x="24" y="22"/>
                </a:lnTo>
                <a:lnTo>
                  <a:pt x="24" y="22"/>
                </a:lnTo>
                <a:lnTo>
                  <a:pt x="24" y="24"/>
                </a:lnTo>
                <a:lnTo>
                  <a:pt x="22" y="28"/>
                </a:lnTo>
                <a:lnTo>
                  <a:pt x="24" y="34"/>
                </a:lnTo>
                <a:lnTo>
                  <a:pt x="24" y="34"/>
                </a:lnTo>
                <a:lnTo>
                  <a:pt x="18" y="34"/>
                </a:lnTo>
                <a:lnTo>
                  <a:pt x="14" y="34"/>
                </a:lnTo>
                <a:lnTo>
                  <a:pt x="12" y="36"/>
                </a:lnTo>
                <a:lnTo>
                  <a:pt x="12" y="36"/>
                </a:lnTo>
                <a:lnTo>
                  <a:pt x="12" y="40"/>
                </a:lnTo>
                <a:lnTo>
                  <a:pt x="12" y="44"/>
                </a:lnTo>
                <a:lnTo>
                  <a:pt x="14" y="48"/>
                </a:lnTo>
                <a:lnTo>
                  <a:pt x="14" y="48"/>
                </a:lnTo>
                <a:lnTo>
                  <a:pt x="10" y="50"/>
                </a:lnTo>
                <a:lnTo>
                  <a:pt x="6" y="52"/>
                </a:lnTo>
                <a:lnTo>
                  <a:pt x="4" y="54"/>
                </a:lnTo>
                <a:lnTo>
                  <a:pt x="4" y="54"/>
                </a:lnTo>
                <a:lnTo>
                  <a:pt x="4" y="58"/>
                </a:lnTo>
                <a:lnTo>
                  <a:pt x="6" y="62"/>
                </a:lnTo>
                <a:lnTo>
                  <a:pt x="8" y="66"/>
                </a:lnTo>
                <a:lnTo>
                  <a:pt x="8" y="66"/>
                </a:lnTo>
                <a:lnTo>
                  <a:pt x="4" y="68"/>
                </a:lnTo>
                <a:lnTo>
                  <a:pt x="2" y="72"/>
                </a:lnTo>
                <a:lnTo>
                  <a:pt x="0" y="74"/>
                </a:lnTo>
                <a:lnTo>
                  <a:pt x="0" y="74"/>
                </a:lnTo>
                <a:lnTo>
                  <a:pt x="0" y="78"/>
                </a:lnTo>
                <a:lnTo>
                  <a:pt x="4" y="80"/>
                </a:lnTo>
                <a:lnTo>
                  <a:pt x="6" y="84"/>
                </a:lnTo>
                <a:lnTo>
                  <a:pt x="6" y="84"/>
                </a:lnTo>
                <a:lnTo>
                  <a:pt x="4" y="88"/>
                </a:lnTo>
                <a:lnTo>
                  <a:pt x="2" y="90"/>
                </a:lnTo>
                <a:lnTo>
                  <a:pt x="2" y="94"/>
                </a:lnTo>
                <a:lnTo>
                  <a:pt x="2" y="94"/>
                </a:lnTo>
                <a:lnTo>
                  <a:pt x="2" y="98"/>
                </a:lnTo>
                <a:lnTo>
                  <a:pt x="6" y="100"/>
                </a:lnTo>
                <a:lnTo>
                  <a:pt x="10" y="102"/>
                </a:lnTo>
                <a:lnTo>
                  <a:pt x="10" y="102"/>
                </a:lnTo>
                <a:lnTo>
                  <a:pt x="8" y="106"/>
                </a:lnTo>
                <a:lnTo>
                  <a:pt x="6" y="110"/>
                </a:lnTo>
                <a:lnTo>
                  <a:pt x="8" y="114"/>
                </a:lnTo>
                <a:lnTo>
                  <a:pt x="8" y="114"/>
                </a:lnTo>
                <a:lnTo>
                  <a:pt x="10" y="116"/>
                </a:lnTo>
                <a:lnTo>
                  <a:pt x="14" y="118"/>
                </a:lnTo>
                <a:lnTo>
                  <a:pt x="18" y="118"/>
                </a:lnTo>
                <a:lnTo>
                  <a:pt x="18" y="118"/>
                </a:lnTo>
                <a:lnTo>
                  <a:pt x="16" y="122"/>
                </a:lnTo>
                <a:lnTo>
                  <a:pt x="16" y="126"/>
                </a:lnTo>
                <a:lnTo>
                  <a:pt x="18" y="130"/>
                </a:lnTo>
                <a:lnTo>
                  <a:pt x="18" y="130"/>
                </a:lnTo>
                <a:lnTo>
                  <a:pt x="20" y="132"/>
                </a:lnTo>
                <a:lnTo>
                  <a:pt x="24" y="132"/>
                </a:lnTo>
                <a:lnTo>
                  <a:pt x="30" y="132"/>
                </a:lnTo>
                <a:lnTo>
                  <a:pt x="30" y="132"/>
                </a:lnTo>
                <a:lnTo>
                  <a:pt x="30" y="136"/>
                </a:lnTo>
                <a:lnTo>
                  <a:pt x="30" y="140"/>
                </a:lnTo>
                <a:lnTo>
                  <a:pt x="32" y="144"/>
                </a:lnTo>
                <a:lnTo>
                  <a:pt x="32" y="144"/>
                </a:lnTo>
                <a:lnTo>
                  <a:pt x="36" y="144"/>
                </a:lnTo>
                <a:lnTo>
                  <a:pt x="40" y="144"/>
                </a:lnTo>
                <a:lnTo>
                  <a:pt x="44" y="142"/>
                </a:lnTo>
                <a:lnTo>
                  <a:pt x="44" y="142"/>
                </a:lnTo>
                <a:lnTo>
                  <a:pt x="46" y="148"/>
                </a:lnTo>
                <a:lnTo>
                  <a:pt x="48" y="150"/>
                </a:lnTo>
                <a:lnTo>
                  <a:pt x="50" y="154"/>
                </a:lnTo>
                <a:lnTo>
                  <a:pt x="50" y="154"/>
                </a:lnTo>
                <a:lnTo>
                  <a:pt x="54" y="154"/>
                </a:lnTo>
                <a:lnTo>
                  <a:pt x="56" y="152"/>
                </a:lnTo>
                <a:lnTo>
                  <a:pt x="60" y="150"/>
                </a:lnTo>
                <a:lnTo>
                  <a:pt x="60" y="150"/>
                </a:lnTo>
                <a:lnTo>
                  <a:pt x="64" y="154"/>
                </a:lnTo>
                <a:lnTo>
                  <a:pt x="66" y="156"/>
                </a:lnTo>
                <a:lnTo>
                  <a:pt x="68" y="158"/>
                </a:lnTo>
                <a:lnTo>
                  <a:pt x="68" y="158"/>
                </a:lnTo>
                <a:lnTo>
                  <a:pt x="72" y="158"/>
                </a:lnTo>
                <a:lnTo>
                  <a:pt x="70" y="214"/>
                </a:lnTo>
                <a:lnTo>
                  <a:pt x="66" y="250"/>
                </a:lnTo>
                <a:lnTo>
                  <a:pt x="92" y="250"/>
                </a:lnTo>
                <a:lnTo>
                  <a:pt x="88" y="214"/>
                </a:lnTo>
                <a:lnTo>
                  <a:pt x="86" y="158"/>
                </a:lnTo>
                <a:lnTo>
                  <a:pt x="86" y="158"/>
                </a:lnTo>
                <a:lnTo>
                  <a:pt x="88" y="158"/>
                </a:lnTo>
                <a:lnTo>
                  <a:pt x="88" y="158"/>
                </a:lnTo>
                <a:lnTo>
                  <a:pt x="92" y="156"/>
                </a:lnTo>
                <a:lnTo>
                  <a:pt x="94" y="154"/>
                </a:lnTo>
                <a:lnTo>
                  <a:pt x="96" y="150"/>
                </a:lnTo>
                <a:lnTo>
                  <a:pt x="96" y="150"/>
                </a:lnTo>
                <a:lnTo>
                  <a:pt x="100" y="152"/>
                </a:lnTo>
                <a:lnTo>
                  <a:pt x="104" y="154"/>
                </a:lnTo>
                <a:lnTo>
                  <a:pt x="108" y="154"/>
                </a:lnTo>
                <a:lnTo>
                  <a:pt x="108" y="154"/>
                </a:lnTo>
                <a:lnTo>
                  <a:pt x="110" y="150"/>
                </a:lnTo>
                <a:lnTo>
                  <a:pt x="112" y="148"/>
                </a:lnTo>
                <a:lnTo>
                  <a:pt x="114" y="142"/>
                </a:lnTo>
                <a:lnTo>
                  <a:pt x="114" y="142"/>
                </a:lnTo>
                <a:lnTo>
                  <a:pt x="118" y="144"/>
                </a:lnTo>
                <a:lnTo>
                  <a:pt x="122" y="144"/>
                </a:lnTo>
                <a:lnTo>
                  <a:pt x="126" y="144"/>
                </a:lnTo>
                <a:lnTo>
                  <a:pt x="126" y="144"/>
                </a:lnTo>
                <a:lnTo>
                  <a:pt x="128" y="140"/>
                </a:lnTo>
                <a:lnTo>
                  <a:pt x="128" y="136"/>
                </a:lnTo>
                <a:lnTo>
                  <a:pt x="128" y="132"/>
                </a:lnTo>
                <a:lnTo>
                  <a:pt x="128" y="132"/>
                </a:lnTo>
                <a:lnTo>
                  <a:pt x="134" y="132"/>
                </a:lnTo>
                <a:lnTo>
                  <a:pt x="136" y="132"/>
                </a:lnTo>
                <a:lnTo>
                  <a:pt x="140" y="130"/>
                </a:lnTo>
                <a:lnTo>
                  <a:pt x="140" y="130"/>
                </a:lnTo>
                <a:lnTo>
                  <a:pt x="142" y="126"/>
                </a:lnTo>
                <a:lnTo>
                  <a:pt x="140" y="122"/>
                </a:lnTo>
                <a:lnTo>
                  <a:pt x="140" y="118"/>
                </a:lnTo>
                <a:lnTo>
                  <a:pt x="140" y="118"/>
                </a:lnTo>
                <a:lnTo>
                  <a:pt x="144" y="118"/>
                </a:lnTo>
                <a:lnTo>
                  <a:pt x="148" y="116"/>
                </a:lnTo>
                <a:lnTo>
                  <a:pt x="150" y="114"/>
                </a:lnTo>
                <a:lnTo>
                  <a:pt x="150" y="114"/>
                </a:lnTo>
                <a:lnTo>
                  <a:pt x="150" y="110"/>
                </a:lnTo>
                <a:lnTo>
                  <a:pt x="150" y="106"/>
                </a:lnTo>
                <a:lnTo>
                  <a:pt x="148" y="102"/>
                </a:lnTo>
                <a:lnTo>
                  <a:pt x="148" y="102"/>
                </a:lnTo>
                <a:lnTo>
                  <a:pt x="152" y="100"/>
                </a:lnTo>
                <a:lnTo>
                  <a:pt x="154" y="98"/>
                </a:lnTo>
                <a:lnTo>
                  <a:pt x="156" y="94"/>
                </a:lnTo>
                <a:lnTo>
                  <a:pt x="156" y="94"/>
                </a:lnTo>
                <a:lnTo>
                  <a:pt x="156" y="90"/>
                </a:lnTo>
                <a:lnTo>
                  <a:pt x="154" y="88"/>
                </a:lnTo>
                <a:lnTo>
                  <a:pt x="150" y="84"/>
                </a:lnTo>
                <a:lnTo>
                  <a:pt x="150" y="84"/>
                </a:lnTo>
                <a:close/>
              </a:path>
            </a:pathLst>
          </a:custGeom>
          <a:solidFill>
            <a:srgbClr val="D5D1C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10530;p46"/>
          <p:cNvSpPr/>
          <p:nvPr/>
        </p:nvSpPr>
        <p:spPr>
          <a:xfrm>
            <a:off x="4721133" y="3469484"/>
            <a:ext cx="775109" cy="1299438"/>
          </a:xfrm>
          <a:custGeom>
            <a:avLst/>
            <a:gdLst/>
            <a:ahLst/>
            <a:cxnLst/>
            <a:rect l="l" t="t" r="r" b="b"/>
            <a:pathLst>
              <a:path w="126" h="200" extrusionOk="0">
                <a:moveTo>
                  <a:pt x="120" y="68"/>
                </a:moveTo>
                <a:lnTo>
                  <a:pt x="120" y="68"/>
                </a:lnTo>
                <a:lnTo>
                  <a:pt x="124" y="64"/>
                </a:lnTo>
                <a:lnTo>
                  <a:pt x="126" y="62"/>
                </a:lnTo>
                <a:lnTo>
                  <a:pt x="126" y="60"/>
                </a:lnTo>
                <a:lnTo>
                  <a:pt x="126" y="60"/>
                </a:lnTo>
                <a:lnTo>
                  <a:pt x="126" y="58"/>
                </a:lnTo>
                <a:lnTo>
                  <a:pt x="124" y="56"/>
                </a:lnTo>
                <a:lnTo>
                  <a:pt x="120" y="54"/>
                </a:lnTo>
                <a:lnTo>
                  <a:pt x="120" y="54"/>
                </a:lnTo>
                <a:lnTo>
                  <a:pt x="122" y="50"/>
                </a:lnTo>
                <a:lnTo>
                  <a:pt x="124" y="48"/>
                </a:lnTo>
                <a:lnTo>
                  <a:pt x="124" y="44"/>
                </a:lnTo>
                <a:lnTo>
                  <a:pt x="124" y="44"/>
                </a:lnTo>
                <a:lnTo>
                  <a:pt x="122" y="42"/>
                </a:lnTo>
                <a:lnTo>
                  <a:pt x="120" y="40"/>
                </a:lnTo>
                <a:lnTo>
                  <a:pt x="116" y="40"/>
                </a:lnTo>
                <a:lnTo>
                  <a:pt x="116" y="40"/>
                </a:lnTo>
                <a:lnTo>
                  <a:pt x="116" y="36"/>
                </a:lnTo>
                <a:lnTo>
                  <a:pt x="118" y="32"/>
                </a:lnTo>
                <a:lnTo>
                  <a:pt x="116" y="30"/>
                </a:lnTo>
                <a:lnTo>
                  <a:pt x="116" y="30"/>
                </a:lnTo>
                <a:lnTo>
                  <a:pt x="114" y="28"/>
                </a:lnTo>
                <a:lnTo>
                  <a:pt x="112" y="28"/>
                </a:lnTo>
                <a:lnTo>
                  <a:pt x="108" y="28"/>
                </a:lnTo>
                <a:lnTo>
                  <a:pt x="108" y="28"/>
                </a:lnTo>
                <a:lnTo>
                  <a:pt x="108" y="24"/>
                </a:lnTo>
                <a:lnTo>
                  <a:pt x="108" y="20"/>
                </a:lnTo>
                <a:lnTo>
                  <a:pt x="106" y="18"/>
                </a:lnTo>
                <a:lnTo>
                  <a:pt x="106" y="18"/>
                </a:lnTo>
                <a:lnTo>
                  <a:pt x="104" y="16"/>
                </a:lnTo>
                <a:lnTo>
                  <a:pt x="100" y="16"/>
                </a:lnTo>
                <a:lnTo>
                  <a:pt x="98" y="18"/>
                </a:lnTo>
                <a:lnTo>
                  <a:pt x="98" y="18"/>
                </a:lnTo>
                <a:lnTo>
                  <a:pt x="96" y="14"/>
                </a:lnTo>
                <a:lnTo>
                  <a:pt x="96" y="10"/>
                </a:lnTo>
                <a:lnTo>
                  <a:pt x="94" y="8"/>
                </a:lnTo>
                <a:lnTo>
                  <a:pt x="94" y="8"/>
                </a:lnTo>
                <a:lnTo>
                  <a:pt x="92" y="8"/>
                </a:lnTo>
                <a:lnTo>
                  <a:pt x="88" y="8"/>
                </a:lnTo>
                <a:lnTo>
                  <a:pt x="84" y="10"/>
                </a:lnTo>
                <a:lnTo>
                  <a:pt x="84" y="10"/>
                </a:lnTo>
                <a:lnTo>
                  <a:pt x="84" y="6"/>
                </a:lnTo>
                <a:lnTo>
                  <a:pt x="82" y="4"/>
                </a:lnTo>
                <a:lnTo>
                  <a:pt x="80" y="2"/>
                </a:lnTo>
                <a:lnTo>
                  <a:pt x="80" y="2"/>
                </a:lnTo>
                <a:lnTo>
                  <a:pt x="76" y="2"/>
                </a:lnTo>
                <a:lnTo>
                  <a:pt x="74" y="4"/>
                </a:lnTo>
                <a:lnTo>
                  <a:pt x="70" y="6"/>
                </a:lnTo>
                <a:lnTo>
                  <a:pt x="70" y="6"/>
                </a:lnTo>
                <a:lnTo>
                  <a:pt x="68" y="4"/>
                </a:lnTo>
                <a:lnTo>
                  <a:pt x="66" y="2"/>
                </a:lnTo>
                <a:lnTo>
                  <a:pt x="64" y="0"/>
                </a:lnTo>
                <a:lnTo>
                  <a:pt x="64" y="0"/>
                </a:lnTo>
                <a:lnTo>
                  <a:pt x="60" y="2"/>
                </a:lnTo>
                <a:lnTo>
                  <a:pt x="58" y="4"/>
                </a:lnTo>
                <a:lnTo>
                  <a:pt x="56" y="6"/>
                </a:lnTo>
                <a:lnTo>
                  <a:pt x="56" y="6"/>
                </a:lnTo>
                <a:lnTo>
                  <a:pt x="54" y="4"/>
                </a:lnTo>
                <a:lnTo>
                  <a:pt x="50" y="2"/>
                </a:lnTo>
                <a:lnTo>
                  <a:pt x="48" y="2"/>
                </a:lnTo>
                <a:lnTo>
                  <a:pt x="48" y="2"/>
                </a:lnTo>
                <a:lnTo>
                  <a:pt x="46" y="4"/>
                </a:lnTo>
                <a:lnTo>
                  <a:pt x="44" y="6"/>
                </a:lnTo>
                <a:lnTo>
                  <a:pt x="42" y="10"/>
                </a:lnTo>
                <a:lnTo>
                  <a:pt x="42" y="10"/>
                </a:lnTo>
                <a:lnTo>
                  <a:pt x="38" y="8"/>
                </a:lnTo>
                <a:lnTo>
                  <a:pt x="36" y="8"/>
                </a:lnTo>
                <a:lnTo>
                  <a:pt x="32" y="8"/>
                </a:lnTo>
                <a:lnTo>
                  <a:pt x="32" y="8"/>
                </a:lnTo>
                <a:lnTo>
                  <a:pt x="32" y="10"/>
                </a:lnTo>
                <a:lnTo>
                  <a:pt x="30" y="14"/>
                </a:lnTo>
                <a:lnTo>
                  <a:pt x="30" y="18"/>
                </a:lnTo>
                <a:lnTo>
                  <a:pt x="30" y="18"/>
                </a:lnTo>
                <a:lnTo>
                  <a:pt x="26" y="16"/>
                </a:lnTo>
                <a:lnTo>
                  <a:pt x="22" y="16"/>
                </a:lnTo>
                <a:lnTo>
                  <a:pt x="20" y="18"/>
                </a:lnTo>
                <a:lnTo>
                  <a:pt x="20" y="18"/>
                </a:lnTo>
                <a:lnTo>
                  <a:pt x="18" y="20"/>
                </a:lnTo>
                <a:lnTo>
                  <a:pt x="18" y="24"/>
                </a:lnTo>
                <a:lnTo>
                  <a:pt x="20" y="28"/>
                </a:lnTo>
                <a:lnTo>
                  <a:pt x="20" y="28"/>
                </a:lnTo>
                <a:lnTo>
                  <a:pt x="16" y="28"/>
                </a:lnTo>
                <a:lnTo>
                  <a:pt x="12" y="28"/>
                </a:lnTo>
                <a:lnTo>
                  <a:pt x="10" y="30"/>
                </a:lnTo>
                <a:lnTo>
                  <a:pt x="10" y="30"/>
                </a:lnTo>
                <a:lnTo>
                  <a:pt x="10" y="32"/>
                </a:lnTo>
                <a:lnTo>
                  <a:pt x="10" y="36"/>
                </a:lnTo>
                <a:lnTo>
                  <a:pt x="12" y="40"/>
                </a:lnTo>
                <a:lnTo>
                  <a:pt x="12" y="40"/>
                </a:lnTo>
                <a:lnTo>
                  <a:pt x="8" y="40"/>
                </a:lnTo>
                <a:lnTo>
                  <a:pt x="6" y="42"/>
                </a:lnTo>
                <a:lnTo>
                  <a:pt x="4" y="44"/>
                </a:lnTo>
                <a:lnTo>
                  <a:pt x="4" y="44"/>
                </a:lnTo>
                <a:lnTo>
                  <a:pt x="4" y="48"/>
                </a:lnTo>
                <a:lnTo>
                  <a:pt x="4" y="50"/>
                </a:lnTo>
                <a:lnTo>
                  <a:pt x="6" y="54"/>
                </a:lnTo>
                <a:lnTo>
                  <a:pt x="6" y="54"/>
                </a:lnTo>
                <a:lnTo>
                  <a:pt x="4" y="56"/>
                </a:lnTo>
                <a:lnTo>
                  <a:pt x="2" y="58"/>
                </a:lnTo>
                <a:lnTo>
                  <a:pt x="0" y="60"/>
                </a:lnTo>
                <a:lnTo>
                  <a:pt x="0" y="60"/>
                </a:lnTo>
                <a:lnTo>
                  <a:pt x="2" y="62"/>
                </a:lnTo>
                <a:lnTo>
                  <a:pt x="4" y="64"/>
                </a:lnTo>
                <a:lnTo>
                  <a:pt x="6" y="68"/>
                </a:lnTo>
                <a:lnTo>
                  <a:pt x="6" y="68"/>
                </a:lnTo>
                <a:lnTo>
                  <a:pt x="4" y="70"/>
                </a:lnTo>
                <a:lnTo>
                  <a:pt x="2" y="74"/>
                </a:lnTo>
                <a:lnTo>
                  <a:pt x="2" y="76"/>
                </a:lnTo>
                <a:lnTo>
                  <a:pt x="2" y="76"/>
                </a:lnTo>
                <a:lnTo>
                  <a:pt x="2" y="78"/>
                </a:lnTo>
                <a:lnTo>
                  <a:pt x="6" y="80"/>
                </a:lnTo>
                <a:lnTo>
                  <a:pt x="8" y="82"/>
                </a:lnTo>
                <a:lnTo>
                  <a:pt x="8" y="82"/>
                </a:lnTo>
                <a:lnTo>
                  <a:pt x="6" y="86"/>
                </a:lnTo>
                <a:lnTo>
                  <a:pt x="6" y="88"/>
                </a:lnTo>
                <a:lnTo>
                  <a:pt x="6" y="90"/>
                </a:lnTo>
                <a:lnTo>
                  <a:pt x="6" y="90"/>
                </a:lnTo>
                <a:lnTo>
                  <a:pt x="8" y="92"/>
                </a:lnTo>
                <a:lnTo>
                  <a:pt x="12" y="94"/>
                </a:lnTo>
                <a:lnTo>
                  <a:pt x="14" y="94"/>
                </a:lnTo>
                <a:lnTo>
                  <a:pt x="14" y="94"/>
                </a:lnTo>
                <a:lnTo>
                  <a:pt x="14" y="98"/>
                </a:lnTo>
                <a:lnTo>
                  <a:pt x="14" y="102"/>
                </a:lnTo>
                <a:lnTo>
                  <a:pt x="14" y="104"/>
                </a:lnTo>
                <a:lnTo>
                  <a:pt x="14" y="104"/>
                </a:lnTo>
                <a:lnTo>
                  <a:pt x="18" y="106"/>
                </a:lnTo>
                <a:lnTo>
                  <a:pt x="20" y="106"/>
                </a:lnTo>
                <a:lnTo>
                  <a:pt x="24" y="106"/>
                </a:lnTo>
                <a:lnTo>
                  <a:pt x="24" y="106"/>
                </a:lnTo>
                <a:lnTo>
                  <a:pt x="24" y="110"/>
                </a:lnTo>
                <a:lnTo>
                  <a:pt x="24" y="112"/>
                </a:lnTo>
                <a:lnTo>
                  <a:pt x="26" y="116"/>
                </a:lnTo>
                <a:lnTo>
                  <a:pt x="26" y="116"/>
                </a:lnTo>
                <a:lnTo>
                  <a:pt x="28" y="116"/>
                </a:lnTo>
                <a:lnTo>
                  <a:pt x="32" y="116"/>
                </a:lnTo>
                <a:lnTo>
                  <a:pt x="36" y="114"/>
                </a:lnTo>
                <a:lnTo>
                  <a:pt x="36" y="114"/>
                </a:lnTo>
                <a:lnTo>
                  <a:pt x="36" y="118"/>
                </a:lnTo>
                <a:lnTo>
                  <a:pt x="38" y="120"/>
                </a:lnTo>
                <a:lnTo>
                  <a:pt x="40" y="122"/>
                </a:lnTo>
                <a:lnTo>
                  <a:pt x="40" y="122"/>
                </a:lnTo>
                <a:lnTo>
                  <a:pt x="42" y="122"/>
                </a:lnTo>
                <a:lnTo>
                  <a:pt x="46" y="122"/>
                </a:lnTo>
                <a:lnTo>
                  <a:pt x="50" y="120"/>
                </a:lnTo>
                <a:lnTo>
                  <a:pt x="50" y="120"/>
                </a:lnTo>
                <a:lnTo>
                  <a:pt x="50" y="124"/>
                </a:lnTo>
                <a:lnTo>
                  <a:pt x="54" y="126"/>
                </a:lnTo>
                <a:lnTo>
                  <a:pt x="56" y="126"/>
                </a:lnTo>
                <a:lnTo>
                  <a:pt x="56" y="126"/>
                </a:lnTo>
                <a:lnTo>
                  <a:pt x="58" y="126"/>
                </a:lnTo>
                <a:lnTo>
                  <a:pt x="56" y="172"/>
                </a:lnTo>
                <a:lnTo>
                  <a:pt x="52" y="200"/>
                </a:lnTo>
                <a:lnTo>
                  <a:pt x="74" y="200"/>
                </a:lnTo>
                <a:lnTo>
                  <a:pt x="70" y="172"/>
                </a:lnTo>
                <a:lnTo>
                  <a:pt x="70" y="126"/>
                </a:lnTo>
                <a:lnTo>
                  <a:pt x="70" y="126"/>
                </a:lnTo>
                <a:lnTo>
                  <a:pt x="72" y="126"/>
                </a:lnTo>
                <a:lnTo>
                  <a:pt x="72" y="126"/>
                </a:lnTo>
                <a:lnTo>
                  <a:pt x="74" y="126"/>
                </a:lnTo>
                <a:lnTo>
                  <a:pt x="76" y="124"/>
                </a:lnTo>
                <a:lnTo>
                  <a:pt x="78" y="120"/>
                </a:lnTo>
                <a:lnTo>
                  <a:pt x="78" y="120"/>
                </a:lnTo>
                <a:lnTo>
                  <a:pt x="80" y="122"/>
                </a:lnTo>
                <a:lnTo>
                  <a:pt x="84" y="122"/>
                </a:lnTo>
                <a:lnTo>
                  <a:pt x="86" y="122"/>
                </a:lnTo>
                <a:lnTo>
                  <a:pt x="86" y="122"/>
                </a:lnTo>
                <a:lnTo>
                  <a:pt x="88" y="120"/>
                </a:lnTo>
                <a:lnTo>
                  <a:pt x="90" y="118"/>
                </a:lnTo>
                <a:lnTo>
                  <a:pt x="92" y="114"/>
                </a:lnTo>
                <a:lnTo>
                  <a:pt x="92" y="114"/>
                </a:lnTo>
                <a:lnTo>
                  <a:pt x="94" y="116"/>
                </a:lnTo>
                <a:lnTo>
                  <a:pt x="98" y="116"/>
                </a:lnTo>
                <a:lnTo>
                  <a:pt x="100" y="116"/>
                </a:lnTo>
                <a:lnTo>
                  <a:pt x="100" y="116"/>
                </a:lnTo>
                <a:lnTo>
                  <a:pt x="102" y="112"/>
                </a:lnTo>
                <a:lnTo>
                  <a:pt x="102" y="110"/>
                </a:lnTo>
                <a:lnTo>
                  <a:pt x="102" y="106"/>
                </a:lnTo>
                <a:lnTo>
                  <a:pt x="102" y="106"/>
                </a:lnTo>
                <a:lnTo>
                  <a:pt x="106" y="106"/>
                </a:lnTo>
                <a:lnTo>
                  <a:pt x="110" y="106"/>
                </a:lnTo>
                <a:lnTo>
                  <a:pt x="112" y="104"/>
                </a:lnTo>
                <a:lnTo>
                  <a:pt x="112" y="104"/>
                </a:lnTo>
                <a:lnTo>
                  <a:pt x="112" y="102"/>
                </a:lnTo>
                <a:lnTo>
                  <a:pt x="112" y="98"/>
                </a:lnTo>
                <a:lnTo>
                  <a:pt x="112" y="94"/>
                </a:lnTo>
                <a:lnTo>
                  <a:pt x="112" y="94"/>
                </a:lnTo>
                <a:lnTo>
                  <a:pt x="116" y="94"/>
                </a:lnTo>
                <a:lnTo>
                  <a:pt x="118" y="92"/>
                </a:lnTo>
                <a:lnTo>
                  <a:pt x="120" y="90"/>
                </a:lnTo>
                <a:lnTo>
                  <a:pt x="120" y="90"/>
                </a:lnTo>
                <a:lnTo>
                  <a:pt x="120" y="88"/>
                </a:lnTo>
                <a:lnTo>
                  <a:pt x="120" y="86"/>
                </a:lnTo>
                <a:lnTo>
                  <a:pt x="118" y="82"/>
                </a:lnTo>
                <a:lnTo>
                  <a:pt x="118" y="82"/>
                </a:lnTo>
                <a:lnTo>
                  <a:pt x="122" y="80"/>
                </a:lnTo>
                <a:lnTo>
                  <a:pt x="124" y="78"/>
                </a:lnTo>
                <a:lnTo>
                  <a:pt x="126" y="76"/>
                </a:lnTo>
                <a:lnTo>
                  <a:pt x="126" y="76"/>
                </a:lnTo>
                <a:lnTo>
                  <a:pt x="124" y="74"/>
                </a:lnTo>
                <a:lnTo>
                  <a:pt x="124" y="70"/>
                </a:lnTo>
                <a:lnTo>
                  <a:pt x="120" y="68"/>
                </a:lnTo>
                <a:lnTo>
                  <a:pt x="120" y="68"/>
                </a:lnTo>
                <a:close/>
              </a:path>
            </a:pathLst>
          </a:custGeom>
          <a:solidFill>
            <a:srgbClr val="968C6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10531;p46"/>
          <p:cNvSpPr/>
          <p:nvPr/>
        </p:nvSpPr>
        <p:spPr>
          <a:xfrm>
            <a:off x="5654989" y="3294542"/>
            <a:ext cx="927992" cy="1474379"/>
          </a:xfrm>
          <a:custGeom>
            <a:avLst/>
            <a:gdLst/>
            <a:ahLst/>
            <a:cxnLst/>
            <a:rect l="l" t="t" r="r" b="b"/>
            <a:pathLst>
              <a:path w="158" h="260" extrusionOk="0">
                <a:moveTo>
                  <a:pt x="150" y="82"/>
                </a:moveTo>
                <a:lnTo>
                  <a:pt x="150" y="82"/>
                </a:lnTo>
                <a:lnTo>
                  <a:pt x="154" y="80"/>
                </a:lnTo>
                <a:lnTo>
                  <a:pt x="156" y="76"/>
                </a:lnTo>
                <a:lnTo>
                  <a:pt x="158" y="74"/>
                </a:lnTo>
                <a:lnTo>
                  <a:pt x="158" y="74"/>
                </a:lnTo>
                <a:lnTo>
                  <a:pt x="156" y="70"/>
                </a:lnTo>
                <a:lnTo>
                  <a:pt x="152" y="68"/>
                </a:lnTo>
                <a:lnTo>
                  <a:pt x="148" y="64"/>
                </a:lnTo>
                <a:lnTo>
                  <a:pt x="148" y="64"/>
                </a:lnTo>
                <a:lnTo>
                  <a:pt x="152" y="60"/>
                </a:lnTo>
                <a:lnTo>
                  <a:pt x="154" y="58"/>
                </a:lnTo>
                <a:lnTo>
                  <a:pt x="154" y="54"/>
                </a:lnTo>
                <a:lnTo>
                  <a:pt x="154" y="54"/>
                </a:lnTo>
                <a:lnTo>
                  <a:pt x="152" y="52"/>
                </a:lnTo>
                <a:lnTo>
                  <a:pt x="148" y="50"/>
                </a:lnTo>
                <a:lnTo>
                  <a:pt x="144" y="48"/>
                </a:lnTo>
                <a:lnTo>
                  <a:pt x="144" y="48"/>
                </a:lnTo>
                <a:lnTo>
                  <a:pt x="146" y="44"/>
                </a:lnTo>
                <a:lnTo>
                  <a:pt x="146" y="40"/>
                </a:lnTo>
                <a:lnTo>
                  <a:pt x="144" y="36"/>
                </a:lnTo>
                <a:lnTo>
                  <a:pt x="144" y="36"/>
                </a:lnTo>
                <a:lnTo>
                  <a:pt x="142" y="34"/>
                </a:lnTo>
                <a:lnTo>
                  <a:pt x="138" y="32"/>
                </a:lnTo>
                <a:lnTo>
                  <a:pt x="134" y="32"/>
                </a:lnTo>
                <a:lnTo>
                  <a:pt x="134" y="32"/>
                </a:lnTo>
                <a:lnTo>
                  <a:pt x="134" y="28"/>
                </a:lnTo>
                <a:lnTo>
                  <a:pt x="134" y="24"/>
                </a:lnTo>
                <a:lnTo>
                  <a:pt x="132" y="20"/>
                </a:lnTo>
                <a:lnTo>
                  <a:pt x="132" y="20"/>
                </a:lnTo>
                <a:lnTo>
                  <a:pt x="130" y="20"/>
                </a:lnTo>
                <a:lnTo>
                  <a:pt x="126" y="20"/>
                </a:lnTo>
                <a:lnTo>
                  <a:pt x="120" y="20"/>
                </a:lnTo>
                <a:lnTo>
                  <a:pt x="120" y="20"/>
                </a:lnTo>
                <a:lnTo>
                  <a:pt x="120" y="16"/>
                </a:lnTo>
                <a:lnTo>
                  <a:pt x="118" y="12"/>
                </a:lnTo>
                <a:lnTo>
                  <a:pt x="116" y="8"/>
                </a:lnTo>
                <a:lnTo>
                  <a:pt x="116" y="8"/>
                </a:lnTo>
                <a:lnTo>
                  <a:pt x="112" y="8"/>
                </a:lnTo>
                <a:lnTo>
                  <a:pt x="110" y="10"/>
                </a:lnTo>
                <a:lnTo>
                  <a:pt x="104" y="12"/>
                </a:lnTo>
                <a:lnTo>
                  <a:pt x="104" y="12"/>
                </a:lnTo>
                <a:lnTo>
                  <a:pt x="102" y="6"/>
                </a:lnTo>
                <a:lnTo>
                  <a:pt x="100" y="4"/>
                </a:lnTo>
                <a:lnTo>
                  <a:pt x="98" y="2"/>
                </a:lnTo>
                <a:lnTo>
                  <a:pt x="98" y="2"/>
                </a:lnTo>
                <a:lnTo>
                  <a:pt x="94" y="2"/>
                </a:lnTo>
                <a:lnTo>
                  <a:pt x="90" y="4"/>
                </a:lnTo>
                <a:lnTo>
                  <a:pt x="88" y="6"/>
                </a:lnTo>
                <a:lnTo>
                  <a:pt x="88" y="6"/>
                </a:lnTo>
                <a:lnTo>
                  <a:pt x="84" y="2"/>
                </a:lnTo>
                <a:lnTo>
                  <a:pt x="82" y="0"/>
                </a:lnTo>
                <a:lnTo>
                  <a:pt x="78" y="0"/>
                </a:lnTo>
                <a:lnTo>
                  <a:pt x="78" y="0"/>
                </a:lnTo>
                <a:lnTo>
                  <a:pt x="74" y="0"/>
                </a:lnTo>
                <a:lnTo>
                  <a:pt x="72" y="2"/>
                </a:lnTo>
                <a:lnTo>
                  <a:pt x="70" y="6"/>
                </a:lnTo>
                <a:lnTo>
                  <a:pt x="70" y="6"/>
                </a:lnTo>
                <a:lnTo>
                  <a:pt x="66" y="4"/>
                </a:lnTo>
                <a:lnTo>
                  <a:pt x="62" y="2"/>
                </a:lnTo>
                <a:lnTo>
                  <a:pt x="58" y="2"/>
                </a:lnTo>
                <a:lnTo>
                  <a:pt x="58" y="2"/>
                </a:lnTo>
                <a:lnTo>
                  <a:pt x="56" y="4"/>
                </a:lnTo>
                <a:lnTo>
                  <a:pt x="54" y="6"/>
                </a:lnTo>
                <a:lnTo>
                  <a:pt x="52" y="12"/>
                </a:lnTo>
                <a:lnTo>
                  <a:pt x="52" y="12"/>
                </a:lnTo>
                <a:lnTo>
                  <a:pt x="48" y="10"/>
                </a:lnTo>
                <a:lnTo>
                  <a:pt x="44" y="8"/>
                </a:lnTo>
                <a:lnTo>
                  <a:pt x="40" y="8"/>
                </a:lnTo>
                <a:lnTo>
                  <a:pt x="40" y="8"/>
                </a:lnTo>
                <a:lnTo>
                  <a:pt x="38" y="12"/>
                </a:lnTo>
                <a:lnTo>
                  <a:pt x="36" y="16"/>
                </a:lnTo>
                <a:lnTo>
                  <a:pt x="36" y="20"/>
                </a:lnTo>
                <a:lnTo>
                  <a:pt x="36" y="20"/>
                </a:lnTo>
                <a:lnTo>
                  <a:pt x="30" y="20"/>
                </a:lnTo>
                <a:lnTo>
                  <a:pt x="28" y="20"/>
                </a:lnTo>
                <a:lnTo>
                  <a:pt x="24" y="20"/>
                </a:lnTo>
                <a:lnTo>
                  <a:pt x="24" y="20"/>
                </a:lnTo>
                <a:lnTo>
                  <a:pt x="22" y="24"/>
                </a:lnTo>
                <a:lnTo>
                  <a:pt x="22" y="28"/>
                </a:lnTo>
                <a:lnTo>
                  <a:pt x="22" y="32"/>
                </a:lnTo>
                <a:lnTo>
                  <a:pt x="22" y="32"/>
                </a:lnTo>
                <a:lnTo>
                  <a:pt x="18" y="32"/>
                </a:lnTo>
                <a:lnTo>
                  <a:pt x="14" y="34"/>
                </a:lnTo>
                <a:lnTo>
                  <a:pt x="12" y="36"/>
                </a:lnTo>
                <a:lnTo>
                  <a:pt x="12" y="36"/>
                </a:lnTo>
                <a:lnTo>
                  <a:pt x="10" y="40"/>
                </a:lnTo>
                <a:lnTo>
                  <a:pt x="12" y="44"/>
                </a:lnTo>
                <a:lnTo>
                  <a:pt x="12" y="48"/>
                </a:lnTo>
                <a:lnTo>
                  <a:pt x="12" y="48"/>
                </a:lnTo>
                <a:lnTo>
                  <a:pt x="8" y="50"/>
                </a:lnTo>
                <a:lnTo>
                  <a:pt x="4" y="52"/>
                </a:lnTo>
                <a:lnTo>
                  <a:pt x="2" y="54"/>
                </a:lnTo>
                <a:lnTo>
                  <a:pt x="2" y="54"/>
                </a:lnTo>
                <a:lnTo>
                  <a:pt x="2" y="58"/>
                </a:lnTo>
                <a:lnTo>
                  <a:pt x="4" y="60"/>
                </a:lnTo>
                <a:lnTo>
                  <a:pt x="8" y="64"/>
                </a:lnTo>
                <a:lnTo>
                  <a:pt x="8" y="64"/>
                </a:lnTo>
                <a:lnTo>
                  <a:pt x="4" y="68"/>
                </a:lnTo>
                <a:lnTo>
                  <a:pt x="0" y="70"/>
                </a:lnTo>
                <a:lnTo>
                  <a:pt x="0" y="74"/>
                </a:lnTo>
                <a:lnTo>
                  <a:pt x="0" y="74"/>
                </a:lnTo>
                <a:lnTo>
                  <a:pt x="0" y="76"/>
                </a:lnTo>
                <a:lnTo>
                  <a:pt x="2" y="80"/>
                </a:lnTo>
                <a:lnTo>
                  <a:pt x="6" y="82"/>
                </a:lnTo>
                <a:lnTo>
                  <a:pt x="6" y="82"/>
                </a:lnTo>
                <a:lnTo>
                  <a:pt x="2" y="86"/>
                </a:lnTo>
                <a:lnTo>
                  <a:pt x="0" y="90"/>
                </a:lnTo>
                <a:lnTo>
                  <a:pt x="0" y="94"/>
                </a:lnTo>
                <a:lnTo>
                  <a:pt x="0" y="94"/>
                </a:lnTo>
                <a:lnTo>
                  <a:pt x="2" y="96"/>
                </a:lnTo>
                <a:lnTo>
                  <a:pt x="6" y="98"/>
                </a:lnTo>
                <a:lnTo>
                  <a:pt x="10" y="100"/>
                </a:lnTo>
                <a:lnTo>
                  <a:pt x="10" y="100"/>
                </a:lnTo>
                <a:lnTo>
                  <a:pt x="8" y="104"/>
                </a:lnTo>
                <a:lnTo>
                  <a:pt x="6" y="108"/>
                </a:lnTo>
                <a:lnTo>
                  <a:pt x="6" y="112"/>
                </a:lnTo>
                <a:lnTo>
                  <a:pt x="6" y="112"/>
                </a:lnTo>
                <a:lnTo>
                  <a:pt x="8" y="114"/>
                </a:lnTo>
                <a:lnTo>
                  <a:pt x="12" y="116"/>
                </a:lnTo>
                <a:lnTo>
                  <a:pt x="18" y="118"/>
                </a:lnTo>
                <a:lnTo>
                  <a:pt x="18" y="118"/>
                </a:lnTo>
                <a:lnTo>
                  <a:pt x="16" y="122"/>
                </a:lnTo>
                <a:lnTo>
                  <a:pt x="16" y="126"/>
                </a:lnTo>
                <a:lnTo>
                  <a:pt x="18" y="128"/>
                </a:lnTo>
                <a:lnTo>
                  <a:pt x="18" y="128"/>
                </a:lnTo>
                <a:lnTo>
                  <a:pt x="20" y="130"/>
                </a:lnTo>
                <a:lnTo>
                  <a:pt x="24" y="132"/>
                </a:lnTo>
                <a:lnTo>
                  <a:pt x="28" y="132"/>
                </a:lnTo>
                <a:lnTo>
                  <a:pt x="28" y="132"/>
                </a:lnTo>
                <a:lnTo>
                  <a:pt x="28" y="136"/>
                </a:lnTo>
                <a:lnTo>
                  <a:pt x="30" y="140"/>
                </a:lnTo>
                <a:lnTo>
                  <a:pt x="32" y="142"/>
                </a:lnTo>
                <a:lnTo>
                  <a:pt x="32" y="142"/>
                </a:lnTo>
                <a:lnTo>
                  <a:pt x="34" y="144"/>
                </a:lnTo>
                <a:lnTo>
                  <a:pt x="38" y="144"/>
                </a:lnTo>
                <a:lnTo>
                  <a:pt x="44" y="142"/>
                </a:lnTo>
                <a:lnTo>
                  <a:pt x="44" y="142"/>
                </a:lnTo>
                <a:lnTo>
                  <a:pt x="44" y="146"/>
                </a:lnTo>
                <a:lnTo>
                  <a:pt x="46" y="150"/>
                </a:lnTo>
                <a:lnTo>
                  <a:pt x="48" y="152"/>
                </a:lnTo>
                <a:lnTo>
                  <a:pt x="48" y="152"/>
                </a:lnTo>
                <a:lnTo>
                  <a:pt x="52" y="152"/>
                </a:lnTo>
                <a:lnTo>
                  <a:pt x="56" y="150"/>
                </a:lnTo>
                <a:lnTo>
                  <a:pt x="60" y="148"/>
                </a:lnTo>
                <a:lnTo>
                  <a:pt x="60" y="148"/>
                </a:lnTo>
                <a:lnTo>
                  <a:pt x="62" y="152"/>
                </a:lnTo>
                <a:lnTo>
                  <a:pt x="66" y="156"/>
                </a:lnTo>
                <a:lnTo>
                  <a:pt x="68" y="158"/>
                </a:lnTo>
                <a:lnTo>
                  <a:pt x="68" y="158"/>
                </a:lnTo>
                <a:lnTo>
                  <a:pt x="70" y="156"/>
                </a:lnTo>
                <a:lnTo>
                  <a:pt x="70" y="224"/>
                </a:lnTo>
                <a:lnTo>
                  <a:pt x="64" y="260"/>
                </a:lnTo>
                <a:lnTo>
                  <a:pt x="92" y="260"/>
                </a:lnTo>
                <a:lnTo>
                  <a:pt x="88" y="224"/>
                </a:lnTo>
                <a:lnTo>
                  <a:pt x="86" y="156"/>
                </a:lnTo>
                <a:lnTo>
                  <a:pt x="86" y="156"/>
                </a:lnTo>
                <a:lnTo>
                  <a:pt x="88" y="158"/>
                </a:lnTo>
                <a:lnTo>
                  <a:pt x="88" y="158"/>
                </a:lnTo>
                <a:lnTo>
                  <a:pt x="92" y="156"/>
                </a:lnTo>
                <a:lnTo>
                  <a:pt x="94" y="152"/>
                </a:lnTo>
                <a:lnTo>
                  <a:pt x="96" y="148"/>
                </a:lnTo>
                <a:lnTo>
                  <a:pt x="96" y="148"/>
                </a:lnTo>
                <a:lnTo>
                  <a:pt x="100" y="150"/>
                </a:lnTo>
                <a:lnTo>
                  <a:pt x="104" y="152"/>
                </a:lnTo>
                <a:lnTo>
                  <a:pt x="108" y="152"/>
                </a:lnTo>
                <a:lnTo>
                  <a:pt x="108" y="152"/>
                </a:lnTo>
                <a:lnTo>
                  <a:pt x="110" y="150"/>
                </a:lnTo>
                <a:lnTo>
                  <a:pt x="112" y="146"/>
                </a:lnTo>
                <a:lnTo>
                  <a:pt x="112" y="142"/>
                </a:lnTo>
                <a:lnTo>
                  <a:pt x="112" y="142"/>
                </a:lnTo>
                <a:lnTo>
                  <a:pt x="118" y="144"/>
                </a:lnTo>
                <a:lnTo>
                  <a:pt x="122" y="144"/>
                </a:lnTo>
                <a:lnTo>
                  <a:pt x="124" y="142"/>
                </a:lnTo>
                <a:lnTo>
                  <a:pt x="124" y="142"/>
                </a:lnTo>
                <a:lnTo>
                  <a:pt x="126" y="140"/>
                </a:lnTo>
                <a:lnTo>
                  <a:pt x="128" y="136"/>
                </a:lnTo>
                <a:lnTo>
                  <a:pt x="128" y="132"/>
                </a:lnTo>
                <a:lnTo>
                  <a:pt x="128" y="132"/>
                </a:lnTo>
                <a:lnTo>
                  <a:pt x="132" y="132"/>
                </a:lnTo>
                <a:lnTo>
                  <a:pt x="136" y="130"/>
                </a:lnTo>
                <a:lnTo>
                  <a:pt x="140" y="128"/>
                </a:lnTo>
                <a:lnTo>
                  <a:pt x="140" y="128"/>
                </a:lnTo>
                <a:lnTo>
                  <a:pt x="140" y="126"/>
                </a:lnTo>
                <a:lnTo>
                  <a:pt x="140" y="122"/>
                </a:lnTo>
                <a:lnTo>
                  <a:pt x="140" y="118"/>
                </a:lnTo>
                <a:lnTo>
                  <a:pt x="140" y="118"/>
                </a:lnTo>
                <a:lnTo>
                  <a:pt x="144" y="116"/>
                </a:lnTo>
                <a:lnTo>
                  <a:pt x="148" y="114"/>
                </a:lnTo>
                <a:lnTo>
                  <a:pt x="150" y="112"/>
                </a:lnTo>
                <a:lnTo>
                  <a:pt x="150" y="112"/>
                </a:lnTo>
                <a:lnTo>
                  <a:pt x="150" y="108"/>
                </a:lnTo>
                <a:lnTo>
                  <a:pt x="148" y="104"/>
                </a:lnTo>
                <a:lnTo>
                  <a:pt x="146" y="100"/>
                </a:lnTo>
                <a:lnTo>
                  <a:pt x="146" y="100"/>
                </a:lnTo>
                <a:lnTo>
                  <a:pt x="152" y="98"/>
                </a:lnTo>
                <a:lnTo>
                  <a:pt x="154" y="96"/>
                </a:lnTo>
                <a:lnTo>
                  <a:pt x="156" y="94"/>
                </a:lnTo>
                <a:lnTo>
                  <a:pt x="156" y="94"/>
                </a:lnTo>
                <a:lnTo>
                  <a:pt x="156" y="90"/>
                </a:lnTo>
                <a:lnTo>
                  <a:pt x="154" y="86"/>
                </a:lnTo>
                <a:lnTo>
                  <a:pt x="150" y="82"/>
                </a:lnTo>
                <a:lnTo>
                  <a:pt x="150" y="82"/>
                </a:lnTo>
                <a:close/>
              </a:path>
            </a:pathLst>
          </a:custGeom>
          <a:solidFill>
            <a:srgbClr val="B6AF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10532;p46"/>
          <p:cNvSpPr/>
          <p:nvPr/>
        </p:nvSpPr>
        <p:spPr>
          <a:xfrm>
            <a:off x="3305056" y="3469484"/>
            <a:ext cx="775109" cy="1299438"/>
          </a:xfrm>
          <a:custGeom>
            <a:avLst/>
            <a:gdLst/>
            <a:ahLst/>
            <a:cxnLst/>
            <a:rect l="l" t="t" r="r" b="b"/>
            <a:pathLst>
              <a:path w="126" h="200" extrusionOk="0">
                <a:moveTo>
                  <a:pt x="120" y="68"/>
                </a:moveTo>
                <a:lnTo>
                  <a:pt x="120" y="68"/>
                </a:lnTo>
                <a:lnTo>
                  <a:pt x="122" y="64"/>
                </a:lnTo>
                <a:lnTo>
                  <a:pt x="124" y="62"/>
                </a:lnTo>
                <a:lnTo>
                  <a:pt x="126" y="60"/>
                </a:lnTo>
                <a:lnTo>
                  <a:pt x="126" y="60"/>
                </a:lnTo>
                <a:lnTo>
                  <a:pt x="124" y="58"/>
                </a:lnTo>
                <a:lnTo>
                  <a:pt x="122" y="56"/>
                </a:lnTo>
                <a:lnTo>
                  <a:pt x="118" y="54"/>
                </a:lnTo>
                <a:lnTo>
                  <a:pt x="118" y="54"/>
                </a:lnTo>
                <a:lnTo>
                  <a:pt x="122" y="50"/>
                </a:lnTo>
                <a:lnTo>
                  <a:pt x="122" y="48"/>
                </a:lnTo>
                <a:lnTo>
                  <a:pt x="122" y="44"/>
                </a:lnTo>
                <a:lnTo>
                  <a:pt x="122" y="44"/>
                </a:lnTo>
                <a:lnTo>
                  <a:pt x="120" y="42"/>
                </a:lnTo>
                <a:lnTo>
                  <a:pt x="118" y="40"/>
                </a:lnTo>
                <a:lnTo>
                  <a:pt x="114" y="40"/>
                </a:lnTo>
                <a:lnTo>
                  <a:pt x="114" y="40"/>
                </a:lnTo>
                <a:lnTo>
                  <a:pt x="116" y="36"/>
                </a:lnTo>
                <a:lnTo>
                  <a:pt x="116" y="32"/>
                </a:lnTo>
                <a:lnTo>
                  <a:pt x="116" y="30"/>
                </a:lnTo>
                <a:lnTo>
                  <a:pt x="116" y="30"/>
                </a:lnTo>
                <a:lnTo>
                  <a:pt x="114" y="28"/>
                </a:lnTo>
                <a:lnTo>
                  <a:pt x="110" y="28"/>
                </a:lnTo>
                <a:lnTo>
                  <a:pt x="106" y="28"/>
                </a:lnTo>
                <a:lnTo>
                  <a:pt x="106" y="28"/>
                </a:lnTo>
                <a:lnTo>
                  <a:pt x="108" y="24"/>
                </a:lnTo>
                <a:lnTo>
                  <a:pt x="106" y="20"/>
                </a:lnTo>
                <a:lnTo>
                  <a:pt x="106" y="18"/>
                </a:lnTo>
                <a:lnTo>
                  <a:pt x="106" y="18"/>
                </a:lnTo>
                <a:lnTo>
                  <a:pt x="104" y="16"/>
                </a:lnTo>
                <a:lnTo>
                  <a:pt x="100" y="16"/>
                </a:lnTo>
                <a:lnTo>
                  <a:pt x="96" y="18"/>
                </a:lnTo>
                <a:lnTo>
                  <a:pt x="96" y="18"/>
                </a:lnTo>
                <a:lnTo>
                  <a:pt x="96" y="14"/>
                </a:lnTo>
                <a:lnTo>
                  <a:pt x="94" y="10"/>
                </a:lnTo>
                <a:lnTo>
                  <a:pt x="92" y="8"/>
                </a:lnTo>
                <a:lnTo>
                  <a:pt x="92" y="8"/>
                </a:lnTo>
                <a:lnTo>
                  <a:pt x="90" y="8"/>
                </a:lnTo>
                <a:lnTo>
                  <a:pt x="88" y="8"/>
                </a:lnTo>
                <a:lnTo>
                  <a:pt x="84" y="10"/>
                </a:lnTo>
                <a:lnTo>
                  <a:pt x="84" y="10"/>
                </a:lnTo>
                <a:lnTo>
                  <a:pt x="82" y="6"/>
                </a:lnTo>
                <a:lnTo>
                  <a:pt x="80" y="4"/>
                </a:lnTo>
                <a:lnTo>
                  <a:pt x="78" y="2"/>
                </a:lnTo>
                <a:lnTo>
                  <a:pt x="78" y="2"/>
                </a:lnTo>
                <a:lnTo>
                  <a:pt x="76" y="2"/>
                </a:lnTo>
                <a:lnTo>
                  <a:pt x="72" y="4"/>
                </a:lnTo>
                <a:lnTo>
                  <a:pt x="70" y="6"/>
                </a:lnTo>
                <a:lnTo>
                  <a:pt x="70" y="6"/>
                </a:lnTo>
                <a:lnTo>
                  <a:pt x="68" y="4"/>
                </a:lnTo>
                <a:lnTo>
                  <a:pt x="64" y="2"/>
                </a:lnTo>
                <a:lnTo>
                  <a:pt x="62" y="0"/>
                </a:lnTo>
                <a:lnTo>
                  <a:pt x="62" y="0"/>
                </a:lnTo>
                <a:lnTo>
                  <a:pt x="60" y="2"/>
                </a:lnTo>
                <a:lnTo>
                  <a:pt x="58" y="4"/>
                </a:lnTo>
                <a:lnTo>
                  <a:pt x="56" y="6"/>
                </a:lnTo>
                <a:lnTo>
                  <a:pt x="56" y="6"/>
                </a:lnTo>
                <a:lnTo>
                  <a:pt x="52" y="4"/>
                </a:lnTo>
                <a:lnTo>
                  <a:pt x="50" y="2"/>
                </a:lnTo>
                <a:lnTo>
                  <a:pt x="46" y="2"/>
                </a:lnTo>
                <a:lnTo>
                  <a:pt x="46" y="2"/>
                </a:lnTo>
                <a:lnTo>
                  <a:pt x="44" y="4"/>
                </a:lnTo>
                <a:lnTo>
                  <a:pt x="42" y="6"/>
                </a:lnTo>
                <a:lnTo>
                  <a:pt x="42" y="10"/>
                </a:lnTo>
                <a:lnTo>
                  <a:pt x="42" y="10"/>
                </a:lnTo>
                <a:lnTo>
                  <a:pt x="38" y="8"/>
                </a:lnTo>
                <a:lnTo>
                  <a:pt x="34" y="8"/>
                </a:lnTo>
                <a:lnTo>
                  <a:pt x="32" y="8"/>
                </a:lnTo>
                <a:lnTo>
                  <a:pt x="32" y="8"/>
                </a:lnTo>
                <a:lnTo>
                  <a:pt x="30" y="10"/>
                </a:lnTo>
                <a:lnTo>
                  <a:pt x="30" y="14"/>
                </a:lnTo>
                <a:lnTo>
                  <a:pt x="28" y="18"/>
                </a:lnTo>
                <a:lnTo>
                  <a:pt x="28" y="18"/>
                </a:lnTo>
                <a:lnTo>
                  <a:pt x="24" y="16"/>
                </a:lnTo>
                <a:lnTo>
                  <a:pt x="22" y="16"/>
                </a:lnTo>
                <a:lnTo>
                  <a:pt x="20" y="18"/>
                </a:lnTo>
                <a:lnTo>
                  <a:pt x="20" y="18"/>
                </a:lnTo>
                <a:lnTo>
                  <a:pt x="18" y="20"/>
                </a:lnTo>
                <a:lnTo>
                  <a:pt x="18" y="24"/>
                </a:lnTo>
                <a:lnTo>
                  <a:pt x="18" y="28"/>
                </a:lnTo>
                <a:lnTo>
                  <a:pt x="18" y="28"/>
                </a:lnTo>
                <a:lnTo>
                  <a:pt x="14" y="28"/>
                </a:lnTo>
                <a:lnTo>
                  <a:pt x="12" y="28"/>
                </a:lnTo>
                <a:lnTo>
                  <a:pt x="10" y="30"/>
                </a:lnTo>
                <a:lnTo>
                  <a:pt x="10" y="30"/>
                </a:lnTo>
                <a:lnTo>
                  <a:pt x="8" y="32"/>
                </a:lnTo>
                <a:lnTo>
                  <a:pt x="10" y="36"/>
                </a:lnTo>
                <a:lnTo>
                  <a:pt x="10" y="40"/>
                </a:lnTo>
                <a:lnTo>
                  <a:pt x="10" y="40"/>
                </a:lnTo>
                <a:lnTo>
                  <a:pt x="6" y="40"/>
                </a:lnTo>
                <a:lnTo>
                  <a:pt x="4" y="42"/>
                </a:lnTo>
                <a:lnTo>
                  <a:pt x="2" y="44"/>
                </a:lnTo>
                <a:lnTo>
                  <a:pt x="2" y="44"/>
                </a:lnTo>
                <a:lnTo>
                  <a:pt x="2" y="48"/>
                </a:lnTo>
                <a:lnTo>
                  <a:pt x="4" y="50"/>
                </a:lnTo>
                <a:lnTo>
                  <a:pt x="6" y="54"/>
                </a:lnTo>
                <a:lnTo>
                  <a:pt x="6" y="54"/>
                </a:lnTo>
                <a:lnTo>
                  <a:pt x="2" y="56"/>
                </a:lnTo>
                <a:lnTo>
                  <a:pt x="0" y="58"/>
                </a:lnTo>
                <a:lnTo>
                  <a:pt x="0" y="60"/>
                </a:lnTo>
                <a:lnTo>
                  <a:pt x="0" y="60"/>
                </a:lnTo>
                <a:lnTo>
                  <a:pt x="0" y="62"/>
                </a:lnTo>
                <a:lnTo>
                  <a:pt x="2" y="64"/>
                </a:lnTo>
                <a:lnTo>
                  <a:pt x="4" y="68"/>
                </a:lnTo>
                <a:lnTo>
                  <a:pt x="4" y="68"/>
                </a:lnTo>
                <a:lnTo>
                  <a:pt x="2" y="70"/>
                </a:lnTo>
                <a:lnTo>
                  <a:pt x="0" y="74"/>
                </a:lnTo>
                <a:lnTo>
                  <a:pt x="0" y="76"/>
                </a:lnTo>
                <a:lnTo>
                  <a:pt x="0" y="76"/>
                </a:lnTo>
                <a:lnTo>
                  <a:pt x="2" y="78"/>
                </a:lnTo>
                <a:lnTo>
                  <a:pt x="4" y="80"/>
                </a:lnTo>
                <a:lnTo>
                  <a:pt x="8" y="82"/>
                </a:lnTo>
                <a:lnTo>
                  <a:pt x="8" y="82"/>
                </a:lnTo>
                <a:lnTo>
                  <a:pt x="6" y="86"/>
                </a:lnTo>
                <a:lnTo>
                  <a:pt x="6" y="88"/>
                </a:lnTo>
                <a:lnTo>
                  <a:pt x="6" y="90"/>
                </a:lnTo>
                <a:lnTo>
                  <a:pt x="6" y="90"/>
                </a:lnTo>
                <a:lnTo>
                  <a:pt x="8" y="92"/>
                </a:lnTo>
                <a:lnTo>
                  <a:pt x="10" y="94"/>
                </a:lnTo>
                <a:lnTo>
                  <a:pt x="14" y="94"/>
                </a:lnTo>
                <a:lnTo>
                  <a:pt x="14" y="94"/>
                </a:lnTo>
                <a:lnTo>
                  <a:pt x="12" y="98"/>
                </a:lnTo>
                <a:lnTo>
                  <a:pt x="12" y="102"/>
                </a:lnTo>
                <a:lnTo>
                  <a:pt x="14" y="104"/>
                </a:lnTo>
                <a:lnTo>
                  <a:pt x="14" y="104"/>
                </a:lnTo>
                <a:lnTo>
                  <a:pt x="16" y="106"/>
                </a:lnTo>
                <a:lnTo>
                  <a:pt x="20" y="106"/>
                </a:lnTo>
                <a:lnTo>
                  <a:pt x="24" y="106"/>
                </a:lnTo>
                <a:lnTo>
                  <a:pt x="24" y="106"/>
                </a:lnTo>
                <a:lnTo>
                  <a:pt x="24" y="110"/>
                </a:lnTo>
                <a:lnTo>
                  <a:pt x="24" y="112"/>
                </a:lnTo>
                <a:lnTo>
                  <a:pt x="26" y="116"/>
                </a:lnTo>
                <a:lnTo>
                  <a:pt x="26" y="116"/>
                </a:lnTo>
                <a:lnTo>
                  <a:pt x="28" y="116"/>
                </a:lnTo>
                <a:lnTo>
                  <a:pt x="30" y="116"/>
                </a:lnTo>
                <a:lnTo>
                  <a:pt x="34" y="114"/>
                </a:lnTo>
                <a:lnTo>
                  <a:pt x="34" y="114"/>
                </a:lnTo>
                <a:lnTo>
                  <a:pt x="36" y="118"/>
                </a:lnTo>
                <a:lnTo>
                  <a:pt x="38" y="120"/>
                </a:lnTo>
                <a:lnTo>
                  <a:pt x="40" y="122"/>
                </a:lnTo>
                <a:lnTo>
                  <a:pt x="40" y="122"/>
                </a:lnTo>
                <a:lnTo>
                  <a:pt x="42" y="122"/>
                </a:lnTo>
                <a:lnTo>
                  <a:pt x="44" y="122"/>
                </a:lnTo>
                <a:lnTo>
                  <a:pt x="48" y="120"/>
                </a:lnTo>
                <a:lnTo>
                  <a:pt x="48" y="120"/>
                </a:lnTo>
                <a:lnTo>
                  <a:pt x="50" y="124"/>
                </a:lnTo>
                <a:lnTo>
                  <a:pt x="52" y="126"/>
                </a:lnTo>
                <a:lnTo>
                  <a:pt x="54" y="126"/>
                </a:lnTo>
                <a:lnTo>
                  <a:pt x="54" y="126"/>
                </a:lnTo>
                <a:lnTo>
                  <a:pt x="56" y="126"/>
                </a:lnTo>
                <a:lnTo>
                  <a:pt x="56" y="172"/>
                </a:lnTo>
                <a:lnTo>
                  <a:pt x="52" y="200"/>
                </a:lnTo>
                <a:lnTo>
                  <a:pt x="74" y="200"/>
                </a:lnTo>
                <a:lnTo>
                  <a:pt x="70" y="172"/>
                </a:lnTo>
                <a:lnTo>
                  <a:pt x="68" y="126"/>
                </a:lnTo>
                <a:lnTo>
                  <a:pt x="68" y="126"/>
                </a:lnTo>
                <a:lnTo>
                  <a:pt x="70" y="126"/>
                </a:lnTo>
                <a:lnTo>
                  <a:pt x="70" y="126"/>
                </a:lnTo>
                <a:lnTo>
                  <a:pt x="72" y="126"/>
                </a:lnTo>
                <a:lnTo>
                  <a:pt x="74" y="124"/>
                </a:lnTo>
                <a:lnTo>
                  <a:pt x="76" y="120"/>
                </a:lnTo>
                <a:lnTo>
                  <a:pt x="76" y="120"/>
                </a:lnTo>
                <a:lnTo>
                  <a:pt x="80" y="122"/>
                </a:lnTo>
                <a:lnTo>
                  <a:pt x="82" y="122"/>
                </a:lnTo>
                <a:lnTo>
                  <a:pt x="86" y="122"/>
                </a:lnTo>
                <a:lnTo>
                  <a:pt x="86" y="122"/>
                </a:lnTo>
                <a:lnTo>
                  <a:pt x="88" y="120"/>
                </a:lnTo>
                <a:lnTo>
                  <a:pt x="90" y="118"/>
                </a:lnTo>
                <a:lnTo>
                  <a:pt x="90" y="114"/>
                </a:lnTo>
                <a:lnTo>
                  <a:pt x="90" y="114"/>
                </a:lnTo>
                <a:lnTo>
                  <a:pt x="94" y="116"/>
                </a:lnTo>
                <a:lnTo>
                  <a:pt x="96" y="116"/>
                </a:lnTo>
                <a:lnTo>
                  <a:pt x="100" y="116"/>
                </a:lnTo>
                <a:lnTo>
                  <a:pt x="100" y="116"/>
                </a:lnTo>
                <a:lnTo>
                  <a:pt x="100" y="112"/>
                </a:lnTo>
                <a:lnTo>
                  <a:pt x="102" y="110"/>
                </a:lnTo>
                <a:lnTo>
                  <a:pt x="102" y="106"/>
                </a:lnTo>
                <a:lnTo>
                  <a:pt x="102" y="106"/>
                </a:lnTo>
                <a:lnTo>
                  <a:pt x="106" y="106"/>
                </a:lnTo>
                <a:lnTo>
                  <a:pt x="108" y="106"/>
                </a:lnTo>
                <a:lnTo>
                  <a:pt x="112" y="104"/>
                </a:lnTo>
                <a:lnTo>
                  <a:pt x="112" y="104"/>
                </a:lnTo>
                <a:lnTo>
                  <a:pt x="112" y="102"/>
                </a:lnTo>
                <a:lnTo>
                  <a:pt x="112" y="98"/>
                </a:lnTo>
                <a:lnTo>
                  <a:pt x="110" y="94"/>
                </a:lnTo>
                <a:lnTo>
                  <a:pt x="110" y="94"/>
                </a:lnTo>
                <a:lnTo>
                  <a:pt x="114" y="94"/>
                </a:lnTo>
                <a:lnTo>
                  <a:pt x="118" y="92"/>
                </a:lnTo>
                <a:lnTo>
                  <a:pt x="120" y="90"/>
                </a:lnTo>
                <a:lnTo>
                  <a:pt x="120" y="90"/>
                </a:lnTo>
                <a:lnTo>
                  <a:pt x="120" y="88"/>
                </a:lnTo>
                <a:lnTo>
                  <a:pt x="118" y="86"/>
                </a:lnTo>
                <a:lnTo>
                  <a:pt x="118" y="82"/>
                </a:lnTo>
                <a:lnTo>
                  <a:pt x="118" y="82"/>
                </a:lnTo>
                <a:lnTo>
                  <a:pt x="120" y="80"/>
                </a:lnTo>
                <a:lnTo>
                  <a:pt x="124" y="78"/>
                </a:lnTo>
                <a:lnTo>
                  <a:pt x="124" y="76"/>
                </a:lnTo>
                <a:lnTo>
                  <a:pt x="124" y="76"/>
                </a:lnTo>
                <a:lnTo>
                  <a:pt x="124" y="74"/>
                </a:lnTo>
                <a:lnTo>
                  <a:pt x="122" y="70"/>
                </a:lnTo>
                <a:lnTo>
                  <a:pt x="120" y="68"/>
                </a:lnTo>
                <a:lnTo>
                  <a:pt x="120" y="68"/>
                </a:lnTo>
                <a:close/>
              </a:path>
            </a:pathLst>
          </a:custGeom>
          <a:solidFill>
            <a:srgbClr val="D5D1C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10533;p46"/>
          <p:cNvSpPr/>
          <p:nvPr/>
        </p:nvSpPr>
        <p:spPr>
          <a:xfrm>
            <a:off x="3735672" y="3294542"/>
            <a:ext cx="927992" cy="1474379"/>
          </a:xfrm>
          <a:custGeom>
            <a:avLst/>
            <a:gdLst/>
            <a:ahLst/>
            <a:cxnLst/>
            <a:rect l="l" t="t" r="r" b="b"/>
            <a:pathLst>
              <a:path w="158" h="260" extrusionOk="0">
                <a:moveTo>
                  <a:pt x="152" y="82"/>
                </a:moveTo>
                <a:lnTo>
                  <a:pt x="152" y="82"/>
                </a:lnTo>
                <a:lnTo>
                  <a:pt x="154" y="80"/>
                </a:lnTo>
                <a:lnTo>
                  <a:pt x="158" y="76"/>
                </a:lnTo>
                <a:lnTo>
                  <a:pt x="158" y="74"/>
                </a:lnTo>
                <a:lnTo>
                  <a:pt x="158" y="74"/>
                </a:lnTo>
                <a:lnTo>
                  <a:pt x="156" y="70"/>
                </a:lnTo>
                <a:lnTo>
                  <a:pt x="154" y="68"/>
                </a:lnTo>
                <a:lnTo>
                  <a:pt x="150" y="64"/>
                </a:lnTo>
                <a:lnTo>
                  <a:pt x="150" y="64"/>
                </a:lnTo>
                <a:lnTo>
                  <a:pt x="152" y="60"/>
                </a:lnTo>
                <a:lnTo>
                  <a:pt x="154" y="58"/>
                </a:lnTo>
                <a:lnTo>
                  <a:pt x="154" y="54"/>
                </a:lnTo>
                <a:lnTo>
                  <a:pt x="154" y="54"/>
                </a:lnTo>
                <a:lnTo>
                  <a:pt x="152" y="52"/>
                </a:lnTo>
                <a:lnTo>
                  <a:pt x="148" y="50"/>
                </a:lnTo>
                <a:lnTo>
                  <a:pt x="144" y="48"/>
                </a:lnTo>
                <a:lnTo>
                  <a:pt x="144" y="48"/>
                </a:lnTo>
                <a:lnTo>
                  <a:pt x="146" y="44"/>
                </a:lnTo>
                <a:lnTo>
                  <a:pt x="146" y="40"/>
                </a:lnTo>
                <a:lnTo>
                  <a:pt x="146" y="36"/>
                </a:lnTo>
                <a:lnTo>
                  <a:pt x="146" y="36"/>
                </a:lnTo>
                <a:lnTo>
                  <a:pt x="144" y="34"/>
                </a:lnTo>
                <a:lnTo>
                  <a:pt x="140" y="32"/>
                </a:lnTo>
                <a:lnTo>
                  <a:pt x="134" y="32"/>
                </a:lnTo>
                <a:lnTo>
                  <a:pt x="134" y="32"/>
                </a:lnTo>
                <a:lnTo>
                  <a:pt x="136" y="28"/>
                </a:lnTo>
                <a:lnTo>
                  <a:pt x="134" y="24"/>
                </a:lnTo>
                <a:lnTo>
                  <a:pt x="134" y="20"/>
                </a:lnTo>
                <a:lnTo>
                  <a:pt x="134" y="20"/>
                </a:lnTo>
                <a:lnTo>
                  <a:pt x="130" y="20"/>
                </a:lnTo>
                <a:lnTo>
                  <a:pt x="126" y="20"/>
                </a:lnTo>
                <a:lnTo>
                  <a:pt x="122" y="20"/>
                </a:lnTo>
                <a:lnTo>
                  <a:pt x="122" y="20"/>
                </a:lnTo>
                <a:lnTo>
                  <a:pt x="120" y="16"/>
                </a:lnTo>
                <a:lnTo>
                  <a:pt x="120" y="12"/>
                </a:lnTo>
                <a:lnTo>
                  <a:pt x="118" y="8"/>
                </a:lnTo>
                <a:lnTo>
                  <a:pt x="118" y="8"/>
                </a:lnTo>
                <a:lnTo>
                  <a:pt x="114" y="8"/>
                </a:lnTo>
                <a:lnTo>
                  <a:pt x="110" y="10"/>
                </a:lnTo>
                <a:lnTo>
                  <a:pt x="106" y="12"/>
                </a:lnTo>
                <a:lnTo>
                  <a:pt x="106" y="12"/>
                </a:lnTo>
                <a:lnTo>
                  <a:pt x="104" y="6"/>
                </a:lnTo>
                <a:lnTo>
                  <a:pt x="102" y="4"/>
                </a:lnTo>
                <a:lnTo>
                  <a:pt x="98" y="2"/>
                </a:lnTo>
                <a:lnTo>
                  <a:pt x="98" y="2"/>
                </a:lnTo>
                <a:lnTo>
                  <a:pt x="96" y="2"/>
                </a:lnTo>
                <a:lnTo>
                  <a:pt x="92" y="4"/>
                </a:lnTo>
                <a:lnTo>
                  <a:pt x="88" y="6"/>
                </a:lnTo>
                <a:lnTo>
                  <a:pt x="88" y="6"/>
                </a:lnTo>
                <a:lnTo>
                  <a:pt x="86" y="2"/>
                </a:lnTo>
                <a:lnTo>
                  <a:pt x="82" y="0"/>
                </a:lnTo>
                <a:lnTo>
                  <a:pt x="80" y="0"/>
                </a:lnTo>
                <a:lnTo>
                  <a:pt x="80" y="0"/>
                </a:lnTo>
                <a:lnTo>
                  <a:pt x="76" y="0"/>
                </a:lnTo>
                <a:lnTo>
                  <a:pt x="74" y="2"/>
                </a:lnTo>
                <a:lnTo>
                  <a:pt x="70" y="6"/>
                </a:lnTo>
                <a:lnTo>
                  <a:pt x="70" y="6"/>
                </a:lnTo>
                <a:lnTo>
                  <a:pt x="66" y="4"/>
                </a:lnTo>
                <a:lnTo>
                  <a:pt x="62" y="2"/>
                </a:lnTo>
                <a:lnTo>
                  <a:pt x="60" y="2"/>
                </a:lnTo>
                <a:lnTo>
                  <a:pt x="60" y="2"/>
                </a:lnTo>
                <a:lnTo>
                  <a:pt x="56" y="4"/>
                </a:lnTo>
                <a:lnTo>
                  <a:pt x="54" y="6"/>
                </a:lnTo>
                <a:lnTo>
                  <a:pt x="52" y="12"/>
                </a:lnTo>
                <a:lnTo>
                  <a:pt x="52" y="12"/>
                </a:lnTo>
                <a:lnTo>
                  <a:pt x="48" y="10"/>
                </a:lnTo>
                <a:lnTo>
                  <a:pt x="44" y="8"/>
                </a:lnTo>
                <a:lnTo>
                  <a:pt x="40" y="8"/>
                </a:lnTo>
                <a:lnTo>
                  <a:pt x="40" y="8"/>
                </a:lnTo>
                <a:lnTo>
                  <a:pt x="38" y="12"/>
                </a:lnTo>
                <a:lnTo>
                  <a:pt x="38" y="16"/>
                </a:lnTo>
                <a:lnTo>
                  <a:pt x="36" y="20"/>
                </a:lnTo>
                <a:lnTo>
                  <a:pt x="36" y="20"/>
                </a:lnTo>
                <a:lnTo>
                  <a:pt x="32" y="20"/>
                </a:lnTo>
                <a:lnTo>
                  <a:pt x="28" y="20"/>
                </a:lnTo>
                <a:lnTo>
                  <a:pt x="24" y="20"/>
                </a:lnTo>
                <a:lnTo>
                  <a:pt x="24" y="20"/>
                </a:lnTo>
                <a:lnTo>
                  <a:pt x="24" y="24"/>
                </a:lnTo>
                <a:lnTo>
                  <a:pt x="24" y="28"/>
                </a:lnTo>
                <a:lnTo>
                  <a:pt x="24" y="32"/>
                </a:lnTo>
                <a:lnTo>
                  <a:pt x="24" y="32"/>
                </a:lnTo>
                <a:lnTo>
                  <a:pt x="18" y="32"/>
                </a:lnTo>
                <a:lnTo>
                  <a:pt x="14" y="34"/>
                </a:lnTo>
                <a:lnTo>
                  <a:pt x="12" y="36"/>
                </a:lnTo>
                <a:lnTo>
                  <a:pt x="12" y="36"/>
                </a:lnTo>
                <a:lnTo>
                  <a:pt x="12" y="40"/>
                </a:lnTo>
                <a:lnTo>
                  <a:pt x="12" y="44"/>
                </a:lnTo>
                <a:lnTo>
                  <a:pt x="14" y="48"/>
                </a:lnTo>
                <a:lnTo>
                  <a:pt x="14" y="48"/>
                </a:lnTo>
                <a:lnTo>
                  <a:pt x="10" y="50"/>
                </a:lnTo>
                <a:lnTo>
                  <a:pt x="6" y="52"/>
                </a:lnTo>
                <a:lnTo>
                  <a:pt x="4" y="54"/>
                </a:lnTo>
                <a:lnTo>
                  <a:pt x="4" y="54"/>
                </a:lnTo>
                <a:lnTo>
                  <a:pt x="4" y="58"/>
                </a:lnTo>
                <a:lnTo>
                  <a:pt x="6" y="60"/>
                </a:lnTo>
                <a:lnTo>
                  <a:pt x="8" y="64"/>
                </a:lnTo>
                <a:lnTo>
                  <a:pt x="8" y="64"/>
                </a:lnTo>
                <a:lnTo>
                  <a:pt x="4" y="68"/>
                </a:lnTo>
                <a:lnTo>
                  <a:pt x="2" y="70"/>
                </a:lnTo>
                <a:lnTo>
                  <a:pt x="0" y="74"/>
                </a:lnTo>
                <a:lnTo>
                  <a:pt x="0" y="74"/>
                </a:lnTo>
                <a:lnTo>
                  <a:pt x="2" y="76"/>
                </a:lnTo>
                <a:lnTo>
                  <a:pt x="4" y="80"/>
                </a:lnTo>
                <a:lnTo>
                  <a:pt x="8" y="82"/>
                </a:lnTo>
                <a:lnTo>
                  <a:pt x="8" y="82"/>
                </a:lnTo>
                <a:lnTo>
                  <a:pt x="4" y="86"/>
                </a:lnTo>
                <a:lnTo>
                  <a:pt x="2" y="90"/>
                </a:lnTo>
                <a:lnTo>
                  <a:pt x="2" y="94"/>
                </a:lnTo>
                <a:lnTo>
                  <a:pt x="2" y="94"/>
                </a:lnTo>
                <a:lnTo>
                  <a:pt x="4" y="96"/>
                </a:lnTo>
                <a:lnTo>
                  <a:pt x="6" y="98"/>
                </a:lnTo>
                <a:lnTo>
                  <a:pt x="10" y="100"/>
                </a:lnTo>
                <a:lnTo>
                  <a:pt x="10" y="100"/>
                </a:lnTo>
                <a:lnTo>
                  <a:pt x="8" y="104"/>
                </a:lnTo>
                <a:lnTo>
                  <a:pt x="8" y="108"/>
                </a:lnTo>
                <a:lnTo>
                  <a:pt x="8" y="112"/>
                </a:lnTo>
                <a:lnTo>
                  <a:pt x="8" y="112"/>
                </a:lnTo>
                <a:lnTo>
                  <a:pt x="10" y="114"/>
                </a:lnTo>
                <a:lnTo>
                  <a:pt x="14" y="116"/>
                </a:lnTo>
                <a:lnTo>
                  <a:pt x="18" y="118"/>
                </a:lnTo>
                <a:lnTo>
                  <a:pt x="18" y="118"/>
                </a:lnTo>
                <a:lnTo>
                  <a:pt x="18" y="122"/>
                </a:lnTo>
                <a:lnTo>
                  <a:pt x="16" y="126"/>
                </a:lnTo>
                <a:lnTo>
                  <a:pt x="18" y="128"/>
                </a:lnTo>
                <a:lnTo>
                  <a:pt x="18" y="128"/>
                </a:lnTo>
                <a:lnTo>
                  <a:pt x="22" y="130"/>
                </a:lnTo>
                <a:lnTo>
                  <a:pt x="24" y="132"/>
                </a:lnTo>
                <a:lnTo>
                  <a:pt x="30" y="132"/>
                </a:lnTo>
                <a:lnTo>
                  <a:pt x="30" y="132"/>
                </a:lnTo>
                <a:lnTo>
                  <a:pt x="30" y="136"/>
                </a:lnTo>
                <a:lnTo>
                  <a:pt x="30" y="140"/>
                </a:lnTo>
                <a:lnTo>
                  <a:pt x="32" y="142"/>
                </a:lnTo>
                <a:lnTo>
                  <a:pt x="32" y="142"/>
                </a:lnTo>
                <a:lnTo>
                  <a:pt x="36" y="144"/>
                </a:lnTo>
                <a:lnTo>
                  <a:pt x="40" y="144"/>
                </a:lnTo>
                <a:lnTo>
                  <a:pt x="44" y="142"/>
                </a:lnTo>
                <a:lnTo>
                  <a:pt x="44" y="142"/>
                </a:lnTo>
                <a:lnTo>
                  <a:pt x="46" y="146"/>
                </a:lnTo>
                <a:lnTo>
                  <a:pt x="48" y="150"/>
                </a:lnTo>
                <a:lnTo>
                  <a:pt x="50" y="152"/>
                </a:lnTo>
                <a:lnTo>
                  <a:pt x="50" y="152"/>
                </a:lnTo>
                <a:lnTo>
                  <a:pt x="54" y="152"/>
                </a:lnTo>
                <a:lnTo>
                  <a:pt x="58" y="150"/>
                </a:lnTo>
                <a:lnTo>
                  <a:pt x="62" y="148"/>
                </a:lnTo>
                <a:lnTo>
                  <a:pt x="62" y="148"/>
                </a:lnTo>
                <a:lnTo>
                  <a:pt x="64" y="152"/>
                </a:lnTo>
                <a:lnTo>
                  <a:pt x="66" y="156"/>
                </a:lnTo>
                <a:lnTo>
                  <a:pt x="70" y="158"/>
                </a:lnTo>
                <a:lnTo>
                  <a:pt x="70" y="158"/>
                </a:lnTo>
                <a:lnTo>
                  <a:pt x="72" y="156"/>
                </a:lnTo>
                <a:lnTo>
                  <a:pt x="70" y="224"/>
                </a:lnTo>
                <a:lnTo>
                  <a:pt x="66" y="260"/>
                </a:lnTo>
                <a:lnTo>
                  <a:pt x="94" y="260"/>
                </a:lnTo>
                <a:lnTo>
                  <a:pt x="88" y="224"/>
                </a:lnTo>
                <a:lnTo>
                  <a:pt x="86" y="156"/>
                </a:lnTo>
                <a:lnTo>
                  <a:pt x="86" y="156"/>
                </a:lnTo>
                <a:lnTo>
                  <a:pt x="90" y="158"/>
                </a:lnTo>
                <a:lnTo>
                  <a:pt x="90" y="158"/>
                </a:lnTo>
                <a:lnTo>
                  <a:pt x="92" y="156"/>
                </a:lnTo>
                <a:lnTo>
                  <a:pt x="94" y="152"/>
                </a:lnTo>
                <a:lnTo>
                  <a:pt x="98" y="148"/>
                </a:lnTo>
                <a:lnTo>
                  <a:pt x="98" y="148"/>
                </a:lnTo>
                <a:lnTo>
                  <a:pt x="102" y="150"/>
                </a:lnTo>
                <a:lnTo>
                  <a:pt x="104" y="152"/>
                </a:lnTo>
                <a:lnTo>
                  <a:pt x="108" y="152"/>
                </a:lnTo>
                <a:lnTo>
                  <a:pt x="108" y="152"/>
                </a:lnTo>
                <a:lnTo>
                  <a:pt x="110" y="150"/>
                </a:lnTo>
                <a:lnTo>
                  <a:pt x="112" y="146"/>
                </a:lnTo>
                <a:lnTo>
                  <a:pt x="114" y="142"/>
                </a:lnTo>
                <a:lnTo>
                  <a:pt x="114" y="142"/>
                </a:lnTo>
                <a:lnTo>
                  <a:pt x="118" y="144"/>
                </a:lnTo>
                <a:lnTo>
                  <a:pt x="122" y="144"/>
                </a:lnTo>
                <a:lnTo>
                  <a:pt x="126" y="142"/>
                </a:lnTo>
                <a:lnTo>
                  <a:pt x="126" y="142"/>
                </a:lnTo>
                <a:lnTo>
                  <a:pt x="128" y="140"/>
                </a:lnTo>
                <a:lnTo>
                  <a:pt x="128" y="136"/>
                </a:lnTo>
                <a:lnTo>
                  <a:pt x="128" y="132"/>
                </a:lnTo>
                <a:lnTo>
                  <a:pt x="128" y="132"/>
                </a:lnTo>
                <a:lnTo>
                  <a:pt x="134" y="132"/>
                </a:lnTo>
                <a:lnTo>
                  <a:pt x="138" y="130"/>
                </a:lnTo>
                <a:lnTo>
                  <a:pt x="140" y="128"/>
                </a:lnTo>
                <a:lnTo>
                  <a:pt x="140" y="128"/>
                </a:lnTo>
                <a:lnTo>
                  <a:pt x="142" y="126"/>
                </a:lnTo>
                <a:lnTo>
                  <a:pt x="142" y="122"/>
                </a:lnTo>
                <a:lnTo>
                  <a:pt x="140" y="118"/>
                </a:lnTo>
                <a:lnTo>
                  <a:pt x="140" y="118"/>
                </a:lnTo>
                <a:lnTo>
                  <a:pt x="144" y="116"/>
                </a:lnTo>
                <a:lnTo>
                  <a:pt x="148" y="114"/>
                </a:lnTo>
                <a:lnTo>
                  <a:pt x="150" y="112"/>
                </a:lnTo>
                <a:lnTo>
                  <a:pt x="150" y="112"/>
                </a:lnTo>
                <a:lnTo>
                  <a:pt x="152" y="108"/>
                </a:lnTo>
                <a:lnTo>
                  <a:pt x="150" y="104"/>
                </a:lnTo>
                <a:lnTo>
                  <a:pt x="148" y="100"/>
                </a:lnTo>
                <a:lnTo>
                  <a:pt x="148" y="100"/>
                </a:lnTo>
                <a:lnTo>
                  <a:pt x="152" y="98"/>
                </a:lnTo>
                <a:lnTo>
                  <a:pt x="156" y="96"/>
                </a:lnTo>
                <a:lnTo>
                  <a:pt x="156" y="94"/>
                </a:lnTo>
                <a:lnTo>
                  <a:pt x="156" y="94"/>
                </a:lnTo>
                <a:lnTo>
                  <a:pt x="156" y="90"/>
                </a:lnTo>
                <a:lnTo>
                  <a:pt x="154" y="86"/>
                </a:lnTo>
                <a:lnTo>
                  <a:pt x="152" y="82"/>
                </a:lnTo>
                <a:lnTo>
                  <a:pt x="152" y="82"/>
                </a:lnTo>
                <a:close/>
              </a:path>
            </a:pathLst>
          </a:custGeom>
          <a:solidFill>
            <a:srgbClr val="B6AF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7" name="Google Shape;10217;p46"/>
          <p:cNvGrpSpPr/>
          <p:nvPr/>
        </p:nvGrpSpPr>
        <p:grpSpPr>
          <a:xfrm>
            <a:off x="700615" y="2993356"/>
            <a:ext cx="2288966" cy="1791269"/>
            <a:chOff x="7604125" y="4852988"/>
            <a:chExt cx="368300" cy="358775"/>
          </a:xfrm>
          <a:solidFill>
            <a:srgbClr val="E3E0D8"/>
          </a:solidFill>
        </p:grpSpPr>
        <p:sp>
          <p:nvSpPr>
            <p:cNvPr id="378" name="Google Shape;10218;p46"/>
            <p:cNvSpPr/>
            <p:nvPr/>
          </p:nvSpPr>
          <p:spPr>
            <a:xfrm>
              <a:off x="7604125" y="4852988"/>
              <a:ext cx="368300" cy="53975"/>
            </a:xfrm>
            <a:custGeom>
              <a:avLst/>
              <a:gdLst/>
              <a:ahLst/>
              <a:cxnLst/>
              <a:rect l="l" t="t" r="r" b="b"/>
              <a:pathLst>
                <a:path w="232" h="34" extrusionOk="0">
                  <a:moveTo>
                    <a:pt x="0" y="34"/>
                  </a:moveTo>
                  <a:lnTo>
                    <a:pt x="232" y="34"/>
                  </a:lnTo>
                  <a:lnTo>
                    <a:pt x="210" y="0"/>
                  </a:lnTo>
                  <a:lnTo>
                    <a:pt x="20" y="0"/>
                  </a:lnTo>
                  <a:lnTo>
                    <a:pt x="0" y="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10219;p46"/>
            <p:cNvSpPr/>
            <p:nvPr/>
          </p:nvSpPr>
          <p:spPr>
            <a:xfrm>
              <a:off x="7623175" y="4913313"/>
              <a:ext cx="330200" cy="298450"/>
            </a:xfrm>
            <a:custGeom>
              <a:avLst/>
              <a:gdLst/>
              <a:ahLst/>
              <a:cxnLst/>
              <a:rect l="l" t="t" r="r" b="b"/>
              <a:pathLst>
                <a:path w="208" h="188" extrusionOk="0">
                  <a:moveTo>
                    <a:pt x="208" y="46"/>
                  </a:moveTo>
                  <a:lnTo>
                    <a:pt x="0" y="46"/>
                  </a:lnTo>
                  <a:lnTo>
                    <a:pt x="0" y="90"/>
                  </a:lnTo>
                  <a:lnTo>
                    <a:pt x="208" y="90"/>
                  </a:lnTo>
                  <a:lnTo>
                    <a:pt x="208" y="46"/>
                  </a:lnTo>
                  <a:close/>
                  <a:moveTo>
                    <a:pt x="26" y="72"/>
                  </a:moveTo>
                  <a:lnTo>
                    <a:pt x="26" y="72"/>
                  </a:lnTo>
                  <a:lnTo>
                    <a:pt x="24" y="72"/>
                  </a:lnTo>
                  <a:lnTo>
                    <a:pt x="20" y="74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56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24" y="56"/>
                  </a:lnTo>
                  <a:lnTo>
                    <a:pt x="26" y="60"/>
                  </a:lnTo>
                  <a:lnTo>
                    <a:pt x="26" y="72"/>
                  </a:lnTo>
                  <a:close/>
                  <a:moveTo>
                    <a:pt x="56" y="72"/>
                  </a:moveTo>
                  <a:lnTo>
                    <a:pt x="56" y="72"/>
                  </a:lnTo>
                  <a:lnTo>
                    <a:pt x="52" y="72"/>
                  </a:lnTo>
                  <a:lnTo>
                    <a:pt x="48" y="74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2" y="56"/>
                  </a:lnTo>
                  <a:lnTo>
                    <a:pt x="48" y="54"/>
                  </a:lnTo>
                  <a:lnTo>
                    <a:pt x="48" y="54"/>
                  </a:lnTo>
                  <a:lnTo>
                    <a:pt x="52" y="56"/>
                  </a:lnTo>
                  <a:lnTo>
                    <a:pt x="56" y="60"/>
                  </a:lnTo>
                  <a:lnTo>
                    <a:pt x="56" y="72"/>
                  </a:lnTo>
                  <a:close/>
                  <a:moveTo>
                    <a:pt x="84" y="72"/>
                  </a:moveTo>
                  <a:lnTo>
                    <a:pt x="84" y="72"/>
                  </a:lnTo>
                  <a:lnTo>
                    <a:pt x="80" y="72"/>
                  </a:lnTo>
                  <a:lnTo>
                    <a:pt x="76" y="74"/>
                  </a:lnTo>
                  <a:lnTo>
                    <a:pt x="70" y="72"/>
                  </a:lnTo>
                  <a:lnTo>
                    <a:pt x="68" y="72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70" y="56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80" y="56"/>
                  </a:lnTo>
                  <a:lnTo>
                    <a:pt x="84" y="60"/>
                  </a:lnTo>
                  <a:lnTo>
                    <a:pt x="84" y="72"/>
                  </a:lnTo>
                  <a:close/>
                  <a:moveTo>
                    <a:pt x="112" y="72"/>
                  </a:moveTo>
                  <a:lnTo>
                    <a:pt x="112" y="72"/>
                  </a:lnTo>
                  <a:lnTo>
                    <a:pt x="108" y="72"/>
                  </a:lnTo>
                  <a:lnTo>
                    <a:pt x="104" y="74"/>
                  </a:lnTo>
                  <a:lnTo>
                    <a:pt x="98" y="72"/>
                  </a:lnTo>
                  <a:lnTo>
                    <a:pt x="96" y="72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8" y="56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10" y="56"/>
                  </a:lnTo>
                  <a:lnTo>
                    <a:pt x="112" y="60"/>
                  </a:lnTo>
                  <a:lnTo>
                    <a:pt x="112" y="72"/>
                  </a:lnTo>
                  <a:close/>
                  <a:moveTo>
                    <a:pt x="140" y="72"/>
                  </a:moveTo>
                  <a:lnTo>
                    <a:pt x="140" y="72"/>
                  </a:lnTo>
                  <a:lnTo>
                    <a:pt x="138" y="72"/>
                  </a:lnTo>
                  <a:lnTo>
                    <a:pt x="132" y="74"/>
                  </a:lnTo>
                  <a:lnTo>
                    <a:pt x="126" y="72"/>
                  </a:lnTo>
                  <a:lnTo>
                    <a:pt x="124" y="72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6" y="56"/>
                  </a:lnTo>
                  <a:lnTo>
                    <a:pt x="132" y="54"/>
                  </a:lnTo>
                  <a:lnTo>
                    <a:pt x="132" y="54"/>
                  </a:lnTo>
                  <a:lnTo>
                    <a:pt x="138" y="56"/>
                  </a:lnTo>
                  <a:lnTo>
                    <a:pt x="140" y="60"/>
                  </a:lnTo>
                  <a:lnTo>
                    <a:pt x="140" y="72"/>
                  </a:lnTo>
                  <a:close/>
                  <a:moveTo>
                    <a:pt x="168" y="72"/>
                  </a:moveTo>
                  <a:lnTo>
                    <a:pt x="168" y="72"/>
                  </a:lnTo>
                  <a:lnTo>
                    <a:pt x="166" y="72"/>
                  </a:lnTo>
                  <a:lnTo>
                    <a:pt x="160" y="74"/>
                  </a:lnTo>
                  <a:lnTo>
                    <a:pt x="154" y="72"/>
                  </a:lnTo>
                  <a:lnTo>
                    <a:pt x="152" y="72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4" y="56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66" y="56"/>
                  </a:lnTo>
                  <a:lnTo>
                    <a:pt x="168" y="60"/>
                  </a:lnTo>
                  <a:lnTo>
                    <a:pt x="168" y="72"/>
                  </a:lnTo>
                  <a:close/>
                  <a:moveTo>
                    <a:pt x="196" y="72"/>
                  </a:moveTo>
                  <a:lnTo>
                    <a:pt x="196" y="72"/>
                  </a:lnTo>
                  <a:lnTo>
                    <a:pt x="194" y="72"/>
                  </a:lnTo>
                  <a:lnTo>
                    <a:pt x="188" y="74"/>
                  </a:lnTo>
                  <a:lnTo>
                    <a:pt x="182" y="72"/>
                  </a:lnTo>
                  <a:lnTo>
                    <a:pt x="180" y="72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2" y="56"/>
                  </a:lnTo>
                  <a:lnTo>
                    <a:pt x="188" y="54"/>
                  </a:lnTo>
                  <a:lnTo>
                    <a:pt x="188" y="54"/>
                  </a:lnTo>
                  <a:lnTo>
                    <a:pt x="194" y="56"/>
                  </a:lnTo>
                  <a:lnTo>
                    <a:pt x="196" y="60"/>
                  </a:lnTo>
                  <a:lnTo>
                    <a:pt x="196" y="72"/>
                  </a:lnTo>
                  <a:close/>
                  <a:moveTo>
                    <a:pt x="208" y="92"/>
                  </a:moveTo>
                  <a:lnTo>
                    <a:pt x="0" y="92"/>
                  </a:lnTo>
                  <a:lnTo>
                    <a:pt x="0" y="136"/>
                  </a:lnTo>
                  <a:lnTo>
                    <a:pt x="208" y="136"/>
                  </a:lnTo>
                  <a:lnTo>
                    <a:pt x="208" y="92"/>
                  </a:lnTo>
                  <a:close/>
                  <a:moveTo>
                    <a:pt x="26" y="118"/>
                  </a:moveTo>
                  <a:lnTo>
                    <a:pt x="26" y="118"/>
                  </a:lnTo>
                  <a:lnTo>
                    <a:pt x="24" y="120"/>
                  </a:lnTo>
                  <a:lnTo>
                    <a:pt x="20" y="120"/>
                  </a:lnTo>
                  <a:lnTo>
                    <a:pt x="14" y="120"/>
                  </a:lnTo>
                  <a:lnTo>
                    <a:pt x="12" y="118"/>
                  </a:lnTo>
                  <a:lnTo>
                    <a:pt x="12" y="106"/>
                  </a:lnTo>
                  <a:lnTo>
                    <a:pt x="12" y="106"/>
                  </a:lnTo>
                  <a:lnTo>
                    <a:pt x="14" y="104"/>
                  </a:lnTo>
                  <a:lnTo>
                    <a:pt x="18" y="102"/>
                  </a:lnTo>
                  <a:lnTo>
                    <a:pt x="18" y="102"/>
                  </a:lnTo>
                  <a:lnTo>
                    <a:pt x="24" y="104"/>
                  </a:lnTo>
                  <a:lnTo>
                    <a:pt x="26" y="106"/>
                  </a:lnTo>
                  <a:lnTo>
                    <a:pt x="26" y="118"/>
                  </a:lnTo>
                  <a:close/>
                  <a:moveTo>
                    <a:pt x="56" y="118"/>
                  </a:moveTo>
                  <a:lnTo>
                    <a:pt x="56" y="118"/>
                  </a:lnTo>
                  <a:lnTo>
                    <a:pt x="52" y="120"/>
                  </a:lnTo>
                  <a:lnTo>
                    <a:pt x="48" y="120"/>
                  </a:lnTo>
                  <a:lnTo>
                    <a:pt x="42" y="120"/>
                  </a:lnTo>
                  <a:lnTo>
                    <a:pt x="40" y="118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2" y="104"/>
                  </a:lnTo>
                  <a:lnTo>
                    <a:pt x="48" y="102"/>
                  </a:lnTo>
                  <a:lnTo>
                    <a:pt x="48" y="102"/>
                  </a:lnTo>
                  <a:lnTo>
                    <a:pt x="52" y="104"/>
                  </a:lnTo>
                  <a:lnTo>
                    <a:pt x="56" y="106"/>
                  </a:lnTo>
                  <a:lnTo>
                    <a:pt x="56" y="118"/>
                  </a:lnTo>
                  <a:close/>
                  <a:moveTo>
                    <a:pt x="84" y="118"/>
                  </a:moveTo>
                  <a:lnTo>
                    <a:pt x="84" y="118"/>
                  </a:lnTo>
                  <a:lnTo>
                    <a:pt x="80" y="120"/>
                  </a:lnTo>
                  <a:lnTo>
                    <a:pt x="76" y="120"/>
                  </a:lnTo>
                  <a:lnTo>
                    <a:pt x="70" y="120"/>
                  </a:lnTo>
                  <a:lnTo>
                    <a:pt x="68" y="118"/>
                  </a:lnTo>
                  <a:lnTo>
                    <a:pt x="68" y="106"/>
                  </a:lnTo>
                  <a:lnTo>
                    <a:pt x="68" y="106"/>
                  </a:lnTo>
                  <a:lnTo>
                    <a:pt x="70" y="104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80" y="104"/>
                  </a:lnTo>
                  <a:lnTo>
                    <a:pt x="84" y="106"/>
                  </a:lnTo>
                  <a:lnTo>
                    <a:pt x="84" y="118"/>
                  </a:lnTo>
                  <a:close/>
                  <a:moveTo>
                    <a:pt x="112" y="118"/>
                  </a:moveTo>
                  <a:lnTo>
                    <a:pt x="112" y="118"/>
                  </a:lnTo>
                  <a:lnTo>
                    <a:pt x="108" y="120"/>
                  </a:lnTo>
                  <a:lnTo>
                    <a:pt x="104" y="120"/>
                  </a:lnTo>
                  <a:lnTo>
                    <a:pt x="98" y="120"/>
                  </a:lnTo>
                  <a:lnTo>
                    <a:pt x="96" y="118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8" y="104"/>
                  </a:lnTo>
                  <a:lnTo>
                    <a:pt x="104" y="102"/>
                  </a:lnTo>
                  <a:lnTo>
                    <a:pt x="104" y="102"/>
                  </a:lnTo>
                  <a:lnTo>
                    <a:pt x="110" y="104"/>
                  </a:lnTo>
                  <a:lnTo>
                    <a:pt x="112" y="106"/>
                  </a:lnTo>
                  <a:lnTo>
                    <a:pt x="112" y="118"/>
                  </a:lnTo>
                  <a:close/>
                  <a:moveTo>
                    <a:pt x="140" y="118"/>
                  </a:moveTo>
                  <a:lnTo>
                    <a:pt x="140" y="118"/>
                  </a:lnTo>
                  <a:lnTo>
                    <a:pt x="138" y="120"/>
                  </a:lnTo>
                  <a:lnTo>
                    <a:pt x="132" y="120"/>
                  </a:lnTo>
                  <a:lnTo>
                    <a:pt x="126" y="120"/>
                  </a:lnTo>
                  <a:lnTo>
                    <a:pt x="124" y="118"/>
                  </a:lnTo>
                  <a:lnTo>
                    <a:pt x="124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2" y="102"/>
                  </a:lnTo>
                  <a:lnTo>
                    <a:pt x="132" y="102"/>
                  </a:lnTo>
                  <a:lnTo>
                    <a:pt x="138" y="104"/>
                  </a:lnTo>
                  <a:lnTo>
                    <a:pt x="140" y="106"/>
                  </a:lnTo>
                  <a:lnTo>
                    <a:pt x="140" y="118"/>
                  </a:lnTo>
                  <a:close/>
                  <a:moveTo>
                    <a:pt x="168" y="118"/>
                  </a:moveTo>
                  <a:lnTo>
                    <a:pt x="168" y="118"/>
                  </a:lnTo>
                  <a:lnTo>
                    <a:pt x="166" y="120"/>
                  </a:lnTo>
                  <a:lnTo>
                    <a:pt x="160" y="120"/>
                  </a:lnTo>
                  <a:lnTo>
                    <a:pt x="154" y="120"/>
                  </a:lnTo>
                  <a:lnTo>
                    <a:pt x="152" y="118"/>
                  </a:lnTo>
                  <a:lnTo>
                    <a:pt x="152" y="106"/>
                  </a:lnTo>
                  <a:lnTo>
                    <a:pt x="152" y="106"/>
                  </a:lnTo>
                  <a:lnTo>
                    <a:pt x="154" y="104"/>
                  </a:lnTo>
                  <a:lnTo>
                    <a:pt x="160" y="102"/>
                  </a:lnTo>
                  <a:lnTo>
                    <a:pt x="160" y="102"/>
                  </a:lnTo>
                  <a:lnTo>
                    <a:pt x="166" y="104"/>
                  </a:lnTo>
                  <a:lnTo>
                    <a:pt x="168" y="106"/>
                  </a:lnTo>
                  <a:lnTo>
                    <a:pt x="168" y="118"/>
                  </a:lnTo>
                  <a:close/>
                  <a:moveTo>
                    <a:pt x="196" y="118"/>
                  </a:moveTo>
                  <a:lnTo>
                    <a:pt x="196" y="118"/>
                  </a:lnTo>
                  <a:lnTo>
                    <a:pt x="194" y="120"/>
                  </a:lnTo>
                  <a:lnTo>
                    <a:pt x="188" y="120"/>
                  </a:lnTo>
                  <a:lnTo>
                    <a:pt x="182" y="120"/>
                  </a:lnTo>
                  <a:lnTo>
                    <a:pt x="180" y="118"/>
                  </a:lnTo>
                  <a:lnTo>
                    <a:pt x="180" y="106"/>
                  </a:lnTo>
                  <a:lnTo>
                    <a:pt x="180" y="106"/>
                  </a:lnTo>
                  <a:lnTo>
                    <a:pt x="182" y="104"/>
                  </a:lnTo>
                  <a:lnTo>
                    <a:pt x="188" y="102"/>
                  </a:lnTo>
                  <a:lnTo>
                    <a:pt x="188" y="102"/>
                  </a:lnTo>
                  <a:lnTo>
                    <a:pt x="194" y="104"/>
                  </a:lnTo>
                  <a:lnTo>
                    <a:pt x="196" y="106"/>
                  </a:lnTo>
                  <a:lnTo>
                    <a:pt x="196" y="118"/>
                  </a:lnTo>
                  <a:close/>
                  <a:moveTo>
                    <a:pt x="0" y="0"/>
                  </a:moveTo>
                  <a:lnTo>
                    <a:pt x="0" y="42"/>
                  </a:lnTo>
                  <a:lnTo>
                    <a:pt x="208" y="42"/>
                  </a:lnTo>
                  <a:lnTo>
                    <a:pt x="208" y="0"/>
                  </a:lnTo>
                  <a:lnTo>
                    <a:pt x="0" y="0"/>
                  </a:lnTo>
                  <a:close/>
                  <a:moveTo>
                    <a:pt x="180" y="14"/>
                  </a:moveTo>
                  <a:lnTo>
                    <a:pt x="180" y="14"/>
                  </a:lnTo>
                  <a:lnTo>
                    <a:pt x="182" y="10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94" y="10"/>
                  </a:lnTo>
                  <a:lnTo>
                    <a:pt x="196" y="14"/>
                  </a:lnTo>
                  <a:lnTo>
                    <a:pt x="196" y="26"/>
                  </a:lnTo>
                  <a:lnTo>
                    <a:pt x="196" y="26"/>
                  </a:lnTo>
                  <a:lnTo>
                    <a:pt x="194" y="26"/>
                  </a:lnTo>
                  <a:lnTo>
                    <a:pt x="188" y="28"/>
                  </a:lnTo>
                  <a:lnTo>
                    <a:pt x="182" y="26"/>
                  </a:lnTo>
                  <a:lnTo>
                    <a:pt x="180" y="26"/>
                  </a:lnTo>
                  <a:lnTo>
                    <a:pt x="180" y="14"/>
                  </a:lnTo>
                  <a:close/>
                  <a:moveTo>
                    <a:pt x="152" y="14"/>
                  </a:moveTo>
                  <a:lnTo>
                    <a:pt x="152" y="14"/>
                  </a:lnTo>
                  <a:lnTo>
                    <a:pt x="154" y="10"/>
                  </a:lnTo>
                  <a:lnTo>
                    <a:pt x="160" y="8"/>
                  </a:lnTo>
                  <a:lnTo>
                    <a:pt x="160" y="8"/>
                  </a:lnTo>
                  <a:lnTo>
                    <a:pt x="166" y="10"/>
                  </a:lnTo>
                  <a:lnTo>
                    <a:pt x="168" y="14"/>
                  </a:lnTo>
                  <a:lnTo>
                    <a:pt x="168" y="26"/>
                  </a:lnTo>
                  <a:lnTo>
                    <a:pt x="168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54" y="26"/>
                  </a:lnTo>
                  <a:lnTo>
                    <a:pt x="152" y="26"/>
                  </a:lnTo>
                  <a:lnTo>
                    <a:pt x="152" y="14"/>
                  </a:lnTo>
                  <a:close/>
                  <a:moveTo>
                    <a:pt x="124" y="14"/>
                  </a:moveTo>
                  <a:lnTo>
                    <a:pt x="124" y="14"/>
                  </a:lnTo>
                  <a:lnTo>
                    <a:pt x="126" y="10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8" y="10"/>
                  </a:lnTo>
                  <a:lnTo>
                    <a:pt x="140" y="14"/>
                  </a:lnTo>
                  <a:lnTo>
                    <a:pt x="140" y="26"/>
                  </a:lnTo>
                  <a:lnTo>
                    <a:pt x="140" y="26"/>
                  </a:lnTo>
                  <a:lnTo>
                    <a:pt x="138" y="26"/>
                  </a:lnTo>
                  <a:lnTo>
                    <a:pt x="132" y="28"/>
                  </a:lnTo>
                  <a:lnTo>
                    <a:pt x="126" y="26"/>
                  </a:lnTo>
                  <a:lnTo>
                    <a:pt x="124" y="26"/>
                  </a:lnTo>
                  <a:lnTo>
                    <a:pt x="124" y="14"/>
                  </a:lnTo>
                  <a:close/>
                  <a:moveTo>
                    <a:pt x="96" y="14"/>
                  </a:moveTo>
                  <a:lnTo>
                    <a:pt x="96" y="14"/>
                  </a:lnTo>
                  <a:lnTo>
                    <a:pt x="98" y="10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10" y="10"/>
                  </a:lnTo>
                  <a:lnTo>
                    <a:pt x="112" y="14"/>
                  </a:lnTo>
                  <a:lnTo>
                    <a:pt x="112" y="26"/>
                  </a:lnTo>
                  <a:lnTo>
                    <a:pt x="112" y="26"/>
                  </a:lnTo>
                  <a:lnTo>
                    <a:pt x="108" y="26"/>
                  </a:lnTo>
                  <a:lnTo>
                    <a:pt x="104" y="28"/>
                  </a:lnTo>
                  <a:lnTo>
                    <a:pt x="98" y="26"/>
                  </a:lnTo>
                  <a:lnTo>
                    <a:pt x="96" y="26"/>
                  </a:lnTo>
                  <a:lnTo>
                    <a:pt x="96" y="14"/>
                  </a:lnTo>
                  <a:close/>
                  <a:moveTo>
                    <a:pt x="68" y="14"/>
                  </a:moveTo>
                  <a:lnTo>
                    <a:pt x="68" y="14"/>
                  </a:lnTo>
                  <a:lnTo>
                    <a:pt x="70" y="10"/>
                  </a:lnTo>
                  <a:lnTo>
                    <a:pt x="76" y="8"/>
                  </a:lnTo>
                  <a:lnTo>
                    <a:pt x="76" y="8"/>
                  </a:lnTo>
                  <a:lnTo>
                    <a:pt x="80" y="10"/>
                  </a:lnTo>
                  <a:lnTo>
                    <a:pt x="84" y="14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0" y="26"/>
                  </a:lnTo>
                  <a:lnTo>
                    <a:pt x="76" y="28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14"/>
                  </a:lnTo>
                  <a:close/>
                  <a:moveTo>
                    <a:pt x="40" y="14"/>
                  </a:moveTo>
                  <a:lnTo>
                    <a:pt x="40" y="14"/>
                  </a:lnTo>
                  <a:lnTo>
                    <a:pt x="42" y="10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2" y="10"/>
                  </a:lnTo>
                  <a:lnTo>
                    <a:pt x="56" y="14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48" y="28"/>
                  </a:lnTo>
                  <a:lnTo>
                    <a:pt x="42" y="26"/>
                  </a:lnTo>
                  <a:lnTo>
                    <a:pt x="40" y="26"/>
                  </a:lnTo>
                  <a:lnTo>
                    <a:pt x="40" y="14"/>
                  </a:lnTo>
                  <a:close/>
                  <a:moveTo>
                    <a:pt x="12" y="14"/>
                  </a:moveTo>
                  <a:lnTo>
                    <a:pt x="12" y="14"/>
                  </a:lnTo>
                  <a:lnTo>
                    <a:pt x="14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0" y="28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2" y="14"/>
                  </a:lnTo>
                  <a:close/>
                  <a:moveTo>
                    <a:pt x="208" y="140"/>
                  </a:moveTo>
                  <a:lnTo>
                    <a:pt x="0" y="140"/>
                  </a:lnTo>
                  <a:lnTo>
                    <a:pt x="0" y="188"/>
                  </a:lnTo>
                  <a:lnTo>
                    <a:pt x="22" y="188"/>
                  </a:lnTo>
                  <a:lnTo>
                    <a:pt x="22" y="168"/>
                  </a:lnTo>
                  <a:lnTo>
                    <a:pt x="22" y="168"/>
                  </a:lnTo>
                  <a:lnTo>
                    <a:pt x="22" y="162"/>
                  </a:lnTo>
                  <a:lnTo>
                    <a:pt x="26" y="158"/>
                  </a:lnTo>
                  <a:lnTo>
                    <a:pt x="30" y="154"/>
                  </a:lnTo>
                  <a:lnTo>
                    <a:pt x="34" y="152"/>
                  </a:lnTo>
                  <a:lnTo>
                    <a:pt x="34" y="152"/>
                  </a:lnTo>
                  <a:lnTo>
                    <a:pt x="40" y="154"/>
                  </a:lnTo>
                  <a:lnTo>
                    <a:pt x="44" y="158"/>
                  </a:lnTo>
                  <a:lnTo>
                    <a:pt x="48" y="162"/>
                  </a:lnTo>
                  <a:lnTo>
                    <a:pt x="48" y="168"/>
                  </a:lnTo>
                  <a:lnTo>
                    <a:pt x="48" y="188"/>
                  </a:lnTo>
                  <a:lnTo>
                    <a:pt x="68" y="18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2"/>
                  </a:lnTo>
                  <a:lnTo>
                    <a:pt x="70" y="158"/>
                  </a:lnTo>
                  <a:lnTo>
                    <a:pt x="76" y="154"/>
                  </a:lnTo>
                  <a:lnTo>
                    <a:pt x="80" y="152"/>
                  </a:lnTo>
                  <a:lnTo>
                    <a:pt x="80" y="152"/>
                  </a:lnTo>
                  <a:lnTo>
                    <a:pt x="86" y="154"/>
                  </a:lnTo>
                  <a:lnTo>
                    <a:pt x="90" y="158"/>
                  </a:lnTo>
                  <a:lnTo>
                    <a:pt x="94" y="162"/>
                  </a:lnTo>
                  <a:lnTo>
                    <a:pt x="94" y="168"/>
                  </a:lnTo>
                  <a:lnTo>
                    <a:pt x="94" y="188"/>
                  </a:lnTo>
                  <a:lnTo>
                    <a:pt x="112" y="18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4" y="162"/>
                  </a:lnTo>
                  <a:lnTo>
                    <a:pt x="116" y="158"/>
                  </a:lnTo>
                  <a:lnTo>
                    <a:pt x="122" y="154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32" y="154"/>
                  </a:lnTo>
                  <a:lnTo>
                    <a:pt x="136" y="158"/>
                  </a:lnTo>
                  <a:lnTo>
                    <a:pt x="138" y="162"/>
                  </a:lnTo>
                  <a:lnTo>
                    <a:pt x="140" y="168"/>
                  </a:lnTo>
                  <a:lnTo>
                    <a:pt x="140" y="188"/>
                  </a:lnTo>
                  <a:lnTo>
                    <a:pt x="158" y="188"/>
                  </a:lnTo>
                  <a:lnTo>
                    <a:pt x="158" y="168"/>
                  </a:lnTo>
                  <a:lnTo>
                    <a:pt x="158" y="168"/>
                  </a:lnTo>
                  <a:lnTo>
                    <a:pt x="160" y="162"/>
                  </a:lnTo>
                  <a:lnTo>
                    <a:pt x="162" y="158"/>
                  </a:lnTo>
                  <a:lnTo>
                    <a:pt x="166" y="154"/>
                  </a:lnTo>
                  <a:lnTo>
                    <a:pt x="172" y="152"/>
                  </a:lnTo>
                  <a:lnTo>
                    <a:pt x="172" y="152"/>
                  </a:lnTo>
                  <a:lnTo>
                    <a:pt x="178" y="154"/>
                  </a:lnTo>
                  <a:lnTo>
                    <a:pt x="182" y="158"/>
                  </a:lnTo>
                  <a:lnTo>
                    <a:pt x="184" y="162"/>
                  </a:lnTo>
                  <a:lnTo>
                    <a:pt x="186" y="168"/>
                  </a:lnTo>
                  <a:lnTo>
                    <a:pt x="186" y="188"/>
                  </a:lnTo>
                  <a:lnTo>
                    <a:pt x="208" y="188"/>
                  </a:lnTo>
                  <a:lnTo>
                    <a:pt x="208" y="1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99" name="Google Shape;12499;p68"/>
          <p:cNvSpPr/>
          <p:nvPr/>
        </p:nvSpPr>
        <p:spPr>
          <a:xfrm>
            <a:off x="783022" y="4784625"/>
            <a:ext cx="8670158" cy="277025"/>
          </a:xfrm>
          <a:prstGeom prst="rect">
            <a:avLst/>
          </a:prstGeom>
          <a:solidFill>
            <a:srgbClr val="968C6D"/>
          </a:solidFill>
          <a:ln>
            <a:noFill/>
          </a:ln>
        </p:spPr>
        <p:txBody>
          <a:bodyPr spcFirstLastPara="1" wrap="square" lIns="82922" tIns="41450" rIns="82922" bIns="41450" anchor="ctr" anchorCtr="0">
            <a:noAutofit/>
          </a:bodyPr>
          <a:lstStyle/>
          <a:p>
            <a:pPr algn="ctr"/>
            <a:endParaRPr sz="1814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500" name="Google Shape;12500;p68"/>
          <p:cNvSpPr/>
          <p:nvPr/>
        </p:nvSpPr>
        <p:spPr>
          <a:xfrm>
            <a:off x="1003530" y="4037975"/>
            <a:ext cx="2114015" cy="756594"/>
          </a:xfrm>
          <a:custGeom>
            <a:avLst/>
            <a:gdLst/>
            <a:ahLst/>
            <a:cxnLst/>
            <a:rect l="l" t="t" r="r" b="b"/>
            <a:pathLst>
              <a:path w="380" h="136" extrusionOk="0">
                <a:moveTo>
                  <a:pt x="198" y="4"/>
                </a:moveTo>
                <a:lnTo>
                  <a:pt x="198" y="4"/>
                </a:lnTo>
                <a:lnTo>
                  <a:pt x="198" y="2"/>
                </a:lnTo>
                <a:lnTo>
                  <a:pt x="198" y="0"/>
                </a:lnTo>
                <a:lnTo>
                  <a:pt x="196" y="0"/>
                </a:lnTo>
                <a:lnTo>
                  <a:pt x="196" y="0"/>
                </a:lnTo>
                <a:lnTo>
                  <a:pt x="196" y="4"/>
                </a:lnTo>
                <a:lnTo>
                  <a:pt x="196" y="4"/>
                </a:lnTo>
                <a:lnTo>
                  <a:pt x="198" y="4"/>
                </a:lnTo>
                <a:lnTo>
                  <a:pt x="198" y="4"/>
                </a:lnTo>
                <a:close/>
                <a:moveTo>
                  <a:pt x="238" y="6"/>
                </a:moveTo>
                <a:lnTo>
                  <a:pt x="238" y="6"/>
                </a:lnTo>
                <a:lnTo>
                  <a:pt x="238" y="10"/>
                </a:lnTo>
                <a:lnTo>
                  <a:pt x="238" y="10"/>
                </a:lnTo>
                <a:lnTo>
                  <a:pt x="242" y="10"/>
                </a:lnTo>
                <a:lnTo>
                  <a:pt x="242" y="10"/>
                </a:lnTo>
                <a:lnTo>
                  <a:pt x="242" y="8"/>
                </a:lnTo>
                <a:lnTo>
                  <a:pt x="238" y="6"/>
                </a:lnTo>
                <a:lnTo>
                  <a:pt x="238" y="6"/>
                </a:lnTo>
                <a:close/>
                <a:moveTo>
                  <a:pt x="278" y="36"/>
                </a:moveTo>
                <a:lnTo>
                  <a:pt x="278" y="36"/>
                </a:lnTo>
                <a:lnTo>
                  <a:pt x="274" y="36"/>
                </a:lnTo>
                <a:lnTo>
                  <a:pt x="274" y="36"/>
                </a:lnTo>
                <a:lnTo>
                  <a:pt x="272" y="38"/>
                </a:lnTo>
                <a:lnTo>
                  <a:pt x="272" y="38"/>
                </a:lnTo>
                <a:lnTo>
                  <a:pt x="276" y="38"/>
                </a:lnTo>
                <a:lnTo>
                  <a:pt x="278" y="36"/>
                </a:lnTo>
                <a:lnTo>
                  <a:pt x="278" y="36"/>
                </a:lnTo>
                <a:close/>
                <a:moveTo>
                  <a:pt x="270" y="30"/>
                </a:moveTo>
                <a:lnTo>
                  <a:pt x="270" y="30"/>
                </a:lnTo>
                <a:lnTo>
                  <a:pt x="270" y="24"/>
                </a:lnTo>
                <a:lnTo>
                  <a:pt x="270" y="20"/>
                </a:lnTo>
                <a:lnTo>
                  <a:pt x="268" y="20"/>
                </a:lnTo>
                <a:lnTo>
                  <a:pt x="268" y="20"/>
                </a:lnTo>
                <a:lnTo>
                  <a:pt x="266" y="26"/>
                </a:lnTo>
                <a:lnTo>
                  <a:pt x="266" y="28"/>
                </a:lnTo>
                <a:lnTo>
                  <a:pt x="270" y="30"/>
                </a:lnTo>
                <a:lnTo>
                  <a:pt x="270" y="30"/>
                </a:lnTo>
                <a:close/>
                <a:moveTo>
                  <a:pt x="194" y="10"/>
                </a:moveTo>
                <a:lnTo>
                  <a:pt x="194" y="10"/>
                </a:lnTo>
                <a:lnTo>
                  <a:pt x="196" y="12"/>
                </a:lnTo>
                <a:lnTo>
                  <a:pt x="198" y="12"/>
                </a:lnTo>
                <a:lnTo>
                  <a:pt x="198" y="12"/>
                </a:lnTo>
                <a:lnTo>
                  <a:pt x="198" y="10"/>
                </a:lnTo>
                <a:lnTo>
                  <a:pt x="196" y="8"/>
                </a:lnTo>
                <a:lnTo>
                  <a:pt x="194" y="8"/>
                </a:lnTo>
                <a:lnTo>
                  <a:pt x="194" y="10"/>
                </a:lnTo>
                <a:lnTo>
                  <a:pt x="194" y="10"/>
                </a:lnTo>
                <a:close/>
                <a:moveTo>
                  <a:pt x="176" y="6"/>
                </a:moveTo>
                <a:lnTo>
                  <a:pt x="176" y="6"/>
                </a:lnTo>
                <a:lnTo>
                  <a:pt x="172" y="6"/>
                </a:lnTo>
                <a:lnTo>
                  <a:pt x="170" y="6"/>
                </a:lnTo>
                <a:lnTo>
                  <a:pt x="170" y="8"/>
                </a:lnTo>
                <a:lnTo>
                  <a:pt x="170" y="8"/>
                </a:lnTo>
                <a:lnTo>
                  <a:pt x="174" y="10"/>
                </a:lnTo>
                <a:lnTo>
                  <a:pt x="176" y="8"/>
                </a:lnTo>
                <a:lnTo>
                  <a:pt x="176" y="6"/>
                </a:lnTo>
                <a:lnTo>
                  <a:pt x="176" y="6"/>
                </a:lnTo>
                <a:close/>
                <a:moveTo>
                  <a:pt x="190" y="14"/>
                </a:moveTo>
                <a:lnTo>
                  <a:pt x="190" y="14"/>
                </a:lnTo>
                <a:lnTo>
                  <a:pt x="190" y="10"/>
                </a:lnTo>
                <a:lnTo>
                  <a:pt x="190" y="8"/>
                </a:lnTo>
                <a:lnTo>
                  <a:pt x="190" y="6"/>
                </a:lnTo>
                <a:lnTo>
                  <a:pt x="190" y="6"/>
                </a:lnTo>
                <a:lnTo>
                  <a:pt x="186" y="6"/>
                </a:lnTo>
                <a:lnTo>
                  <a:pt x="182" y="6"/>
                </a:lnTo>
                <a:lnTo>
                  <a:pt x="182" y="8"/>
                </a:lnTo>
                <a:lnTo>
                  <a:pt x="182" y="8"/>
                </a:lnTo>
                <a:lnTo>
                  <a:pt x="186" y="10"/>
                </a:lnTo>
                <a:lnTo>
                  <a:pt x="186" y="12"/>
                </a:lnTo>
                <a:lnTo>
                  <a:pt x="188" y="14"/>
                </a:lnTo>
                <a:lnTo>
                  <a:pt x="190" y="14"/>
                </a:lnTo>
                <a:lnTo>
                  <a:pt x="190" y="14"/>
                </a:lnTo>
                <a:close/>
                <a:moveTo>
                  <a:pt x="356" y="74"/>
                </a:moveTo>
                <a:lnTo>
                  <a:pt x="356" y="74"/>
                </a:lnTo>
                <a:lnTo>
                  <a:pt x="358" y="70"/>
                </a:lnTo>
                <a:lnTo>
                  <a:pt x="358" y="66"/>
                </a:lnTo>
                <a:lnTo>
                  <a:pt x="354" y="66"/>
                </a:lnTo>
                <a:lnTo>
                  <a:pt x="354" y="66"/>
                </a:lnTo>
                <a:lnTo>
                  <a:pt x="354" y="72"/>
                </a:lnTo>
                <a:lnTo>
                  <a:pt x="354" y="74"/>
                </a:lnTo>
                <a:lnTo>
                  <a:pt x="356" y="74"/>
                </a:lnTo>
                <a:lnTo>
                  <a:pt x="356" y="74"/>
                </a:lnTo>
                <a:close/>
                <a:moveTo>
                  <a:pt x="378" y="136"/>
                </a:moveTo>
                <a:lnTo>
                  <a:pt x="380" y="136"/>
                </a:lnTo>
                <a:lnTo>
                  <a:pt x="380" y="136"/>
                </a:lnTo>
                <a:lnTo>
                  <a:pt x="380" y="134"/>
                </a:lnTo>
                <a:lnTo>
                  <a:pt x="380" y="134"/>
                </a:lnTo>
                <a:lnTo>
                  <a:pt x="378" y="136"/>
                </a:lnTo>
                <a:lnTo>
                  <a:pt x="378" y="136"/>
                </a:lnTo>
                <a:close/>
                <a:moveTo>
                  <a:pt x="12" y="136"/>
                </a:moveTo>
                <a:lnTo>
                  <a:pt x="16" y="136"/>
                </a:lnTo>
                <a:lnTo>
                  <a:pt x="16" y="136"/>
                </a:lnTo>
                <a:lnTo>
                  <a:pt x="12" y="134"/>
                </a:lnTo>
                <a:lnTo>
                  <a:pt x="12" y="134"/>
                </a:lnTo>
                <a:lnTo>
                  <a:pt x="12" y="136"/>
                </a:lnTo>
                <a:lnTo>
                  <a:pt x="12" y="136"/>
                </a:lnTo>
                <a:close/>
                <a:moveTo>
                  <a:pt x="364" y="82"/>
                </a:moveTo>
                <a:lnTo>
                  <a:pt x="364" y="82"/>
                </a:lnTo>
                <a:lnTo>
                  <a:pt x="362" y="82"/>
                </a:lnTo>
                <a:lnTo>
                  <a:pt x="360" y="82"/>
                </a:lnTo>
                <a:lnTo>
                  <a:pt x="360" y="82"/>
                </a:lnTo>
                <a:lnTo>
                  <a:pt x="360" y="82"/>
                </a:lnTo>
                <a:lnTo>
                  <a:pt x="362" y="84"/>
                </a:lnTo>
                <a:lnTo>
                  <a:pt x="364" y="82"/>
                </a:lnTo>
                <a:lnTo>
                  <a:pt x="364" y="82"/>
                </a:lnTo>
                <a:close/>
                <a:moveTo>
                  <a:pt x="166" y="4"/>
                </a:moveTo>
                <a:lnTo>
                  <a:pt x="166" y="4"/>
                </a:lnTo>
                <a:lnTo>
                  <a:pt x="166" y="2"/>
                </a:lnTo>
                <a:lnTo>
                  <a:pt x="162" y="0"/>
                </a:lnTo>
                <a:lnTo>
                  <a:pt x="162" y="0"/>
                </a:lnTo>
                <a:lnTo>
                  <a:pt x="162" y="4"/>
                </a:lnTo>
                <a:lnTo>
                  <a:pt x="164" y="4"/>
                </a:lnTo>
                <a:lnTo>
                  <a:pt x="166" y="4"/>
                </a:lnTo>
                <a:lnTo>
                  <a:pt x="166" y="4"/>
                </a:lnTo>
                <a:close/>
                <a:moveTo>
                  <a:pt x="326" y="52"/>
                </a:moveTo>
                <a:lnTo>
                  <a:pt x="326" y="52"/>
                </a:lnTo>
                <a:lnTo>
                  <a:pt x="324" y="56"/>
                </a:lnTo>
                <a:lnTo>
                  <a:pt x="324" y="56"/>
                </a:lnTo>
                <a:lnTo>
                  <a:pt x="328" y="56"/>
                </a:lnTo>
                <a:lnTo>
                  <a:pt x="328" y="56"/>
                </a:lnTo>
                <a:lnTo>
                  <a:pt x="328" y="54"/>
                </a:lnTo>
                <a:lnTo>
                  <a:pt x="326" y="52"/>
                </a:lnTo>
                <a:lnTo>
                  <a:pt x="326" y="52"/>
                </a:lnTo>
                <a:close/>
                <a:moveTo>
                  <a:pt x="286" y="50"/>
                </a:moveTo>
                <a:lnTo>
                  <a:pt x="286" y="50"/>
                </a:lnTo>
                <a:lnTo>
                  <a:pt x="286" y="48"/>
                </a:lnTo>
                <a:lnTo>
                  <a:pt x="286" y="46"/>
                </a:lnTo>
                <a:lnTo>
                  <a:pt x="284" y="46"/>
                </a:lnTo>
                <a:lnTo>
                  <a:pt x="284" y="46"/>
                </a:lnTo>
                <a:lnTo>
                  <a:pt x="284" y="48"/>
                </a:lnTo>
                <a:lnTo>
                  <a:pt x="284" y="50"/>
                </a:lnTo>
                <a:lnTo>
                  <a:pt x="286" y="50"/>
                </a:lnTo>
                <a:lnTo>
                  <a:pt x="286" y="50"/>
                </a:lnTo>
                <a:close/>
                <a:moveTo>
                  <a:pt x="34" y="82"/>
                </a:moveTo>
                <a:lnTo>
                  <a:pt x="34" y="82"/>
                </a:lnTo>
                <a:lnTo>
                  <a:pt x="30" y="82"/>
                </a:lnTo>
                <a:lnTo>
                  <a:pt x="28" y="84"/>
                </a:lnTo>
                <a:lnTo>
                  <a:pt x="30" y="86"/>
                </a:lnTo>
                <a:lnTo>
                  <a:pt x="30" y="86"/>
                </a:lnTo>
                <a:lnTo>
                  <a:pt x="32" y="84"/>
                </a:lnTo>
                <a:lnTo>
                  <a:pt x="34" y="82"/>
                </a:lnTo>
                <a:lnTo>
                  <a:pt x="34" y="82"/>
                </a:lnTo>
                <a:close/>
                <a:moveTo>
                  <a:pt x="22" y="98"/>
                </a:moveTo>
                <a:lnTo>
                  <a:pt x="22" y="100"/>
                </a:lnTo>
                <a:lnTo>
                  <a:pt x="28" y="100"/>
                </a:lnTo>
                <a:lnTo>
                  <a:pt x="28" y="100"/>
                </a:lnTo>
                <a:lnTo>
                  <a:pt x="26" y="98"/>
                </a:lnTo>
                <a:lnTo>
                  <a:pt x="22" y="98"/>
                </a:lnTo>
                <a:lnTo>
                  <a:pt x="22" y="98"/>
                </a:lnTo>
                <a:close/>
                <a:moveTo>
                  <a:pt x="40" y="54"/>
                </a:moveTo>
                <a:lnTo>
                  <a:pt x="36" y="54"/>
                </a:lnTo>
                <a:lnTo>
                  <a:pt x="36" y="54"/>
                </a:lnTo>
                <a:lnTo>
                  <a:pt x="36" y="56"/>
                </a:lnTo>
                <a:lnTo>
                  <a:pt x="36" y="58"/>
                </a:lnTo>
                <a:lnTo>
                  <a:pt x="36" y="58"/>
                </a:lnTo>
                <a:lnTo>
                  <a:pt x="40" y="56"/>
                </a:lnTo>
                <a:lnTo>
                  <a:pt x="40" y="54"/>
                </a:lnTo>
                <a:lnTo>
                  <a:pt x="40" y="54"/>
                </a:lnTo>
                <a:close/>
                <a:moveTo>
                  <a:pt x="50" y="46"/>
                </a:moveTo>
                <a:lnTo>
                  <a:pt x="50" y="46"/>
                </a:lnTo>
                <a:lnTo>
                  <a:pt x="50" y="44"/>
                </a:lnTo>
                <a:lnTo>
                  <a:pt x="48" y="42"/>
                </a:lnTo>
                <a:lnTo>
                  <a:pt x="48" y="42"/>
                </a:lnTo>
                <a:lnTo>
                  <a:pt x="48" y="46"/>
                </a:lnTo>
                <a:lnTo>
                  <a:pt x="48" y="46"/>
                </a:lnTo>
                <a:lnTo>
                  <a:pt x="50" y="46"/>
                </a:lnTo>
                <a:lnTo>
                  <a:pt x="50" y="46"/>
                </a:lnTo>
                <a:close/>
                <a:moveTo>
                  <a:pt x="0" y="120"/>
                </a:moveTo>
                <a:lnTo>
                  <a:pt x="0" y="120"/>
                </a:lnTo>
                <a:lnTo>
                  <a:pt x="4" y="122"/>
                </a:lnTo>
                <a:lnTo>
                  <a:pt x="4" y="124"/>
                </a:lnTo>
                <a:lnTo>
                  <a:pt x="6" y="126"/>
                </a:lnTo>
                <a:lnTo>
                  <a:pt x="8" y="126"/>
                </a:lnTo>
                <a:lnTo>
                  <a:pt x="8" y="126"/>
                </a:lnTo>
                <a:lnTo>
                  <a:pt x="8" y="122"/>
                </a:lnTo>
                <a:lnTo>
                  <a:pt x="6" y="120"/>
                </a:lnTo>
                <a:lnTo>
                  <a:pt x="6" y="120"/>
                </a:lnTo>
                <a:lnTo>
                  <a:pt x="2" y="120"/>
                </a:lnTo>
                <a:lnTo>
                  <a:pt x="2" y="120"/>
                </a:lnTo>
                <a:lnTo>
                  <a:pt x="0" y="120"/>
                </a:lnTo>
                <a:lnTo>
                  <a:pt x="0" y="120"/>
                </a:lnTo>
                <a:close/>
                <a:moveTo>
                  <a:pt x="156" y="12"/>
                </a:moveTo>
                <a:lnTo>
                  <a:pt x="152" y="12"/>
                </a:lnTo>
                <a:lnTo>
                  <a:pt x="152" y="12"/>
                </a:lnTo>
                <a:lnTo>
                  <a:pt x="152" y="14"/>
                </a:lnTo>
                <a:lnTo>
                  <a:pt x="152" y="16"/>
                </a:lnTo>
                <a:lnTo>
                  <a:pt x="152" y="16"/>
                </a:lnTo>
                <a:lnTo>
                  <a:pt x="154" y="16"/>
                </a:lnTo>
                <a:lnTo>
                  <a:pt x="156" y="12"/>
                </a:lnTo>
                <a:lnTo>
                  <a:pt x="156" y="12"/>
                </a:lnTo>
                <a:close/>
                <a:moveTo>
                  <a:pt x="370" y="104"/>
                </a:moveTo>
                <a:lnTo>
                  <a:pt x="370" y="104"/>
                </a:lnTo>
                <a:lnTo>
                  <a:pt x="368" y="108"/>
                </a:lnTo>
                <a:lnTo>
                  <a:pt x="362" y="108"/>
                </a:lnTo>
                <a:lnTo>
                  <a:pt x="362" y="108"/>
                </a:lnTo>
                <a:lnTo>
                  <a:pt x="360" y="106"/>
                </a:lnTo>
                <a:lnTo>
                  <a:pt x="362" y="102"/>
                </a:lnTo>
                <a:lnTo>
                  <a:pt x="362" y="94"/>
                </a:lnTo>
                <a:lnTo>
                  <a:pt x="362" y="94"/>
                </a:lnTo>
                <a:lnTo>
                  <a:pt x="360" y="96"/>
                </a:lnTo>
                <a:lnTo>
                  <a:pt x="358" y="96"/>
                </a:lnTo>
                <a:lnTo>
                  <a:pt x="356" y="98"/>
                </a:lnTo>
                <a:lnTo>
                  <a:pt x="354" y="98"/>
                </a:lnTo>
                <a:lnTo>
                  <a:pt x="354" y="98"/>
                </a:lnTo>
                <a:lnTo>
                  <a:pt x="352" y="94"/>
                </a:lnTo>
                <a:lnTo>
                  <a:pt x="352" y="90"/>
                </a:lnTo>
                <a:lnTo>
                  <a:pt x="352" y="90"/>
                </a:lnTo>
                <a:lnTo>
                  <a:pt x="356" y="92"/>
                </a:lnTo>
                <a:lnTo>
                  <a:pt x="358" y="90"/>
                </a:lnTo>
                <a:lnTo>
                  <a:pt x="362" y="90"/>
                </a:lnTo>
                <a:lnTo>
                  <a:pt x="362" y="88"/>
                </a:lnTo>
                <a:lnTo>
                  <a:pt x="362" y="88"/>
                </a:lnTo>
                <a:lnTo>
                  <a:pt x="360" y="88"/>
                </a:lnTo>
                <a:lnTo>
                  <a:pt x="358" y="88"/>
                </a:lnTo>
                <a:lnTo>
                  <a:pt x="352" y="86"/>
                </a:lnTo>
                <a:lnTo>
                  <a:pt x="352" y="86"/>
                </a:lnTo>
                <a:lnTo>
                  <a:pt x="352" y="88"/>
                </a:lnTo>
                <a:lnTo>
                  <a:pt x="350" y="90"/>
                </a:lnTo>
                <a:lnTo>
                  <a:pt x="350" y="90"/>
                </a:lnTo>
                <a:lnTo>
                  <a:pt x="344" y="92"/>
                </a:lnTo>
                <a:lnTo>
                  <a:pt x="342" y="94"/>
                </a:lnTo>
                <a:lnTo>
                  <a:pt x="340" y="98"/>
                </a:lnTo>
                <a:lnTo>
                  <a:pt x="340" y="98"/>
                </a:lnTo>
                <a:lnTo>
                  <a:pt x="342" y="100"/>
                </a:lnTo>
                <a:lnTo>
                  <a:pt x="344" y="102"/>
                </a:lnTo>
                <a:lnTo>
                  <a:pt x="344" y="102"/>
                </a:lnTo>
                <a:lnTo>
                  <a:pt x="342" y="104"/>
                </a:lnTo>
                <a:lnTo>
                  <a:pt x="336" y="104"/>
                </a:lnTo>
                <a:lnTo>
                  <a:pt x="334" y="102"/>
                </a:lnTo>
                <a:lnTo>
                  <a:pt x="332" y="98"/>
                </a:lnTo>
                <a:lnTo>
                  <a:pt x="332" y="98"/>
                </a:lnTo>
                <a:lnTo>
                  <a:pt x="336" y="96"/>
                </a:lnTo>
                <a:lnTo>
                  <a:pt x="336" y="96"/>
                </a:lnTo>
                <a:lnTo>
                  <a:pt x="336" y="92"/>
                </a:lnTo>
                <a:lnTo>
                  <a:pt x="336" y="90"/>
                </a:lnTo>
                <a:lnTo>
                  <a:pt x="336" y="88"/>
                </a:lnTo>
                <a:lnTo>
                  <a:pt x="336" y="88"/>
                </a:lnTo>
                <a:lnTo>
                  <a:pt x="338" y="88"/>
                </a:lnTo>
                <a:lnTo>
                  <a:pt x="338" y="90"/>
                </a:lnTo>
                <a:lnTo>
                  <a:pt x="340" y="90"/>
                </a:lnTo>
                <a:lnTo>
                  <a:pt x="340" y="90"/>
                </a:lnTo>
                <a:lnTo>
                  <a:pt x="340" y="90"/>
                </a:lnTo>
                <a:lnTo>
                  <a:pt x="344" y="88"/>
                </a:lnTo>
                <a:lnTo>
                  <a:pt x="344" y="88"/>
                </a:lnTo>
                <a:lnTo>
                  <a:pt x="344" y="86"/>
                </a:lnTo>
                <a:lnTo>
                  <a:pt x="342" y="84"/>
                </a:lnTo>
                <a:lnTo>
                  <a:pt x="342" y="84"/>
                </a:lnTo>
                <a:lnTo>
                  <a:pt x="342" y="82"/>
                </a:lnTo>
                <a:lnTo>
                  <a:pt x="342" y="82"/>
                </a:lnTo>
                <a:lnTo>
                  <a:pt x="344" y="80"/>
                </a:lnTo>
                <a:lnTo>
                  <a:pt x="346" y="78"/>
                </a:lnTo>
                <a:lnTo>
                  <a:pt x="346" y="78"/>
                </a:lnTo>
                <a:lnTo>
                  <a:pt x="340" y="74"/>
                </a:lnTo>
                <a:lnTo>
                  <a:pt x="340" y="74"/>
                </a:lnTo>
                <a:lnTo>
                  <a:pt x="338" y="76"/>
                </a:lnTo>
                <a:lnTo>
                  <a:pt x="336" y="76"/>
                </a:lnTo>
                <a:lnTo>
                  <a:pt x="336" y="76"/>
                </a:lnTo>
                <a:lnTo>
                  <a:pt x="334" y="76"/>
                </a:lnTo>
                <a:lnTo>
                  <a:pt x="332" y="76"/>
                </a:lnTo>
                <a:lnTo>
                  <a:pt x="328" y="78"/>
                </a:lnTo>
                <a:lnTo>
                  <a:pt x="328" y="78"/>
                </a:lnTo>
                <a:lnTo>
                  <a:pt x="328" y="80"/>
                </a:lnTo>
                <a:lnTo>
                  <a:pt x="326" y="82"/>
                </a:lnTo>
                <a:lnTo>
                  <a:pt x="326" y="82"/>
                </a:lnTo>
                <a:lnTo>
                  <a:pt x="326" y="84"/>
                </a:lnTo>
                <a:lnTo>
                  <a:pt x="326" y="86"/>
                </a:lnTo>
                <a:lnTo>
                  <a:pt x="326" y="86"/>
                </a:lnTo>
                <a:lnTo>
                  <a:pt x="320" y="88"/>
                </a:lnTo>
                <a:lnTo>
                  <a:pt x="316" y="88"/>
                </a:lnTo>
                <a:lnTo>
                  <a:pt x="312" y="88"/>
                </a:lnTo>
                <a:lnTo>
                  <a:pt x="312" y="88"/>
                </a:lnTo>
                <a:lnTo>
                  <a:pt x="312" y="90"/>
                </a:lnTo>
                <a:lnTo>
                  <a:pt x="310" y="92"/>
                </a:lnTo>
                <a:lnTo>
                  <a:pt x="310" y="92"/>
                </a:lnTo>
                <a:lnTo>
                  <a:pt x="308" y="90"/>
                </a:lnTo>
                <a:lnTo>
                  <a:pt x="306" y="88"/>
                </a:lnTo>
                <a:lnTo>
                  <a:pt x="306" y="88"/>
                </a:lnTo>
                <a:lnTo>
                  <a:pt x="304" y="88"/>
                </a:lnTo>
                <a:lnTo>
                  <a:pt x="302" y="86"/>
                </a:lnTo>
                <a:lnTo>
                  <a:pt x="302" y="86"/>
                </a:lnTo>
                <a:lnTo>
                  <a:pt x="302" y="84"/>
                </a:lnTo>
                <a:lnTo>
                  <a:pt x="302" y="84"/>
                </a:lnTo>
                <a:lnTo>
                  <a:pt x="310" y="86"/>
                </a:lnTo>
                <a:lnTo>
                  <a:pt x="318" y="84"/>
                </a:lnTo>
                <a:lnTo>
                  <a:pt x="318" y="84"/>
                </a:lnTo>
                <a:lnTo>
                  <a:pt x="318" y="82"/>
                </a:lnTo>
                <a:lnTo>
                  <a:pt x="320" y="80"/>
                </a:lnTo>
                <a:lnTo>
                  <a:pt x="320" y="80"/>
                </a:lnTo>
                <a:lnTo>
                  <a:pt x="326" y="78"/>
                </a:lnTo>
                <a:lnTo>
                  <a:pt x="326" y="78"/>
                </a:lnTo>
                <a:lnTo>
                  <a:pt x="328" y="76"/>
                </a:lnTo>
                <a:lnTo>
                  <a:pt x="328" y="76"/>
                </a:lnTo>
                <a:lnTo>
                  <a:pt x="322" y="74"/>
                </a:lnTo>
                <a:lnTo>
                  <a:pt x="318" y="72"/>
                </a:lnTo>
                <a:lnTo>
                  <a:pt x="318" y="72"/>
                </a:lnTo>
                <a:lnTo>
                  <a:pt x="320" y="66"/>
                </a:lnTo>
                <a:lnTo>
                  <a:pt x="324" y="66"/>
                </a:lnTo>
                <a:lnTo>
                  <a:pt x="324" y="66"/>
                </a:lnTo>
                <a:lnTo>
                  <a:pt x="324" y="66"/>
                </a:lnTo>
                <a:lnTo>
                  <a:pt x="324" y="68"/>
                </a:lnTo>
                <a:lnTo>
                  <a:pt x="324" y="68"/>
                </a:lnTo>
                <a:lnTo>
                  <a:pt x="328" y="70"/>
                </a:lnTo>
                <a:lnTo>
                  <a:pt x="330" y="72"/>
                </a:lnTo>
                <a:lnTo>
                  <a:pt x="330" y="72"/>
                </a:lnTo>
                <a:lnTo>
                  <a:pt x="332" y="74"/>
                </a:lnTo>
                <a:lnTo>
                  <a:pt x="332" y="74"/>
                </a:lnTo>
                <a:lnTo>
                  <a:pt x="334" y="72"/>
                </a:lnTo>
                <a:lnTo>
                  <a:pt x="336" y="70"/>
                </a:lnTo>
                <a:lnTo>
                  <a:pt x="336" y="70"/>
                </a:lnTo>
                <a:lnTo>
                  <a:pt x="330" y="68"/>
                </a:lnTo>
                <a:lnTo>
                  <a:pt x="328" y="64"/>
                </a:lnTo>
                <a:lnTo>
                  <a:pt x="328" y="64"/>
                </a:lnTo>
                <a:lnTo>
                  <a:pt x="328" y="64"/>
                </a:lnTo>
                <a:lnTo>
                  <a:pt x="330" y="64"/>
                </a:lnTo>
                <a:lnTo>
                  <a:pt x="330" y="64"/>
                </a:lnTo>
                <a:lnTo>
                  <a:pt x="330" y="62"/>
                </a:lnTo>
                <a:lnTo>
                  <a:pt x="330" y="62"/>
                </a:lnTo>
                <a:lnTo>
                  <a:pt x="330" y="60"/>
                </a:lnTo>
                <a:lnTo>
                  <a:pt x="328" y="58"/>
                </a:lnTo>
                <a:lnTo>
                  <a:pt x="328" y="60"/>
                </a:lnTo>
                <a:lnTo>
                  <a:pt x="328" y="60"/>
                </a:lnTo>
                <a:lnTo>
                  <a:pt x="328" y="62"/>
                </a:lnTo>
                <a:lnTo>
                  <a:pt x="328" y="64"/>
                </a:lnTo>
                <a:lnTo>
                  <a:pt x="328" y="64"/>
                </a:lnTo>
                <a:lnTo>
                  <a:pt x="326" y="62"/>
                </a:lnTo>
                <a:lnTo>
                  <a:pt x="324" y="62"/>
                </a:lnTo>
                <a:lnTo>
                  <a:pt x="324" y="58"/>
                </a:lnTo>
                <a:lnTo>
                  <a:pt x="324" y="58"/>
                </a:lnTo>
                <a:lnTo>
                  <a:pt x="320" y="62"/>
                </a:lnTo>
                <a:lnTo>
                  <a:pt x="314" y="66"/>
                </a:lnTo>
                <a:lnTo>
                  <a:pt x="314" y="66"/>
                </a:lnTo>
                <a:lnTo>
                  <a:pt x="310" y="64"/>
                </a:lnTo>
                <a:lnTo>
                  <a:pt x="308" y="64"/>
                </a:lnTo>
                <a:lnTo>
                  <a:pt x="306" y="64"/>
                </a:lnTo>
                <a:lnTo>
                  <a:pt x="306" y="64"/>
                </a:lnTo>
                <a:lnTo>
                  <a:pt x="306" y="66"/>
                </a:lnTo>
                <a:lnTo>
                  <a:pt x="308" y="68"/>
                </a:lnTo>
                <a:lnTo>
                  <a:pt x="310" y="72"/>
                </a:lnTo>
                <a:lnTo>
                  <a:pt x="310" y="72"/>
                </a:lnTo>
                <a:lnTo>
                  <a:pt x="308" y="74"/>
                </a:lnTo>
                <a:lnTo>
                  <a:pt x="308" y="74"/>
                </a:lnTo>
                <a:lnTo>
                  <a:pt x="304" y="72"/>
                </a:lnTo>
                <a:lnTo>
                  <a:pt x="302" y="70"/>
                </a:lnTo>
                <a:lnTo>
                  <a:pt x="302" y="68"/>
                </a:lnTo>
                <a:lnTo>
                  <a:pt x="302" y="68"/>
                </a:lnTo>
                <a:lnTo>
                  <a:pt x="304" y="66"/>
                </a:lnTo>
                <a:lnTo>
                  <a:pt x="304" y="62"/>
                </a:lnTo>
                <a:lnTo>
                  <a:pt x="304" y="62"/>
                </a:lnTo>
                <a:lnTo>
                  <a:pt x="302" y="60"/>
                </a:lnTo>
                <a:lnTo>
                  <a:pt x="304" y="58"/>
                </a:lnTo>
                <a:lnTo>
                  <a:pt x="304" y="58"/>
                </a:lnTo>
                <a:lnTo>
                  <a:pt x="306" y="58"/>
                </a:lnTo>
                <a:lnTo>
                  <a:pt x="306" y="60"/>
                </a:lnTo>
                <a:lnTo>
                  <a:pt x="310" y="60"/>
                </a:lnTo>
                <a:lnTo>
                  <a:pt x="310" y="60"/>
                </a:lnTo>
                <a:lnTo>
                  <a:pt x="314" y="62"/>
                </a:lnTo>
                <a:lnTo>
                  <a:pt x="316" y="58"/>
                </a:lnTo>
                <a:lnTo>
                  <a:pt x="316" y="58"/>
                </a:lnTo>
                <a:lnTo>
                  <a:pt x="314" y="58"/>
                </a:lnTo>
                <a:lnTo>
                  <a:pt x="310" y="58"/>
                </a:lnTo>
                <a:lnTo>
                  <a:pt x="310" y="58"/>
                </a:lnTo>
                <a:lnTo>
                  <a:pt x="310" y="56"/>
                </a:lnTo>
                <a:lnTo>
                  <a:pt x="310" y="56"/>
                </a:lnTo>
                <a:lnTo>
                  <a:pt x="306" y="58"/>
                </a:lnTo>
                <a:lnTo>
                  <a:pt x="306" y="58"/>
                </a:lnTo>
                <a:lnTo>
                  <a:pt x="304" y="54"/>
                </a:lnTo>
                <a:lnTo>
                  <a:pt x="302" y="52"/>
                </a:lnTo>
                <a:lnTo>
                  <a:pt x="300" y="50"/>
                </a:lnTo>
                <a:lnTo>
                  <a:pt x="300" y="50"/>
                </a:lnTo>
                <a:lnTo>
                  <a:pt x="300" y="52"/>
                </a:lnTo>
                <a:lnTo>
                  <a:pt x="298" y="52"/>
                </a:lnTo>
                <a:lnTo>
                  <a:pt x="296" y="56"/>
                </a:lnTo>
                <a:lnTo>
                  <a:pt x="296" y="56"/>
                </a:lnTo>
                <a:lnTo>
                  <a:pt x="296" y="56"/>
                </a:lnTo>
                <a:lnTo>
                  <a:pt x="294" y="56"/>
                </a:lnTo>
                <a:lnTo>
                  <a:pt x="294" y="56"/>
                </a:lnTo>
                <a:lnTo>
                  <a:pt x="290" y="54"/>
                </a:lnTo>
                <a:lnTo>
                  <a:pt x="288" y="52"/>
                </a:lnTo>
                <a:lnTo>
                  <a:pt x="286" y="52"/>
                </a:lnTo>
                <a:lnTo>
                  <a:pt x="286" y="52"/>
                </a:lnTo>
                <a:lnTo>
                  <a:pt x="286" y="54"/>
                </a:lnTo>
                <a:lnTo>
                  <a:pt x="286" y="54"/>
                </a:lnTo>
                <a:lnTo>
                  <a:pt x="284" y="58"/>
                </a:lnTo>
                <a:lnTo>
                  <a:pt x="284" y="58"/>
                </a:lnTo>
                <a:lnTo>
                  <a:pt x="284" y="56"/>
                </a:lnTo>
                <a:lnTo>
                  <a:pt x="284" y="54"/>
                </a:lnTo>
                <a:lnTo>
                  <a:pt x="282" y="54"/>
                </a:lnTo>
                <a:lnTo>
                  <a:pt x="280" y="56"/>
                </a:lnTo>
                <a:lnTo>
                  <a:pt x="280" y="56"/>
                </a:lnTo>
                <a:lnTo>
                  <a:pt x="282" y="56"/>
                </a:lnTo>
                <a:lnTo>
                  <a:pt x="284" y="58"/>
                </a:lnTo>
                <a:lnTo>
                  <a:pt x="284" y="58"/>
                </a:lnTo>
                <a:lnTo>
                  <a:pt x="284" y="58"/>
                </a:lnTo>
                <a:lnTo>
                  <a:pt x="284" y="58"/>
                </a:lnTo>
                <a:lnTo>
                  <a:pt x="280" y="62"/>
                </a:lnTo>
                <a:lnTo>
                  <a:pt x="276" y="64"/>
                </a:lnTo>
                <a:lnTo>
                  <a:pt x="276" y="64"/>
                </a:lnTo>
                <a:lnTo>
                  <a:pt x="274" y="60"/>
                </a:lnTo>
                <a:lnTo>
                  <a:pt x="274" y="58"/>
                </a:lnTo>
                <a:lnTo>
                  <a:pt x="274" y="58"/>
                </a:lnTo>
                <a:lnTo>
                  <a:pt x="276" y="60"/>
                </a:lnTo>
                <a:lnTo>
                  <a:pt x="278" y="60"/>
                </a:lnTo>
                <a:lnTo>
                  <a:pt x="278" y="60"/>
                </a:lnTo>
                <a:lnTo>
                  <a:pt x="276" y="56"/>
                </a:lnTo>
                <a:lnTo>
                  <a:pt x="276" y="54"/>
                </a:lnTo>
                <a:lnTo>
                  <a:pt x="276" y="52"/>
                </a:lnTo>
                <a:lnTo>
                  <a:pt x="276" y="52"/>
                </a:lnTo>
                <a:lnTo>
                  <a:pt x="276" y="52"/>
                </a:lnTo>
                <a:lnTo>
                  <a:pt x="276" y="52"/>
                </a:lnTo>
                <a:lnTo>
                  <a:pt x="276" y="50"/>
                </a:lnTo>
                <a:lnTo>
                  <a:pt x="276" y="50"/>
                </a:lnTo>
                <a:lnTo>
                  <a:pt x="272" y="50"/>
                </a:lnTo>
                <a:lnTo>
                  <a:pt x="272" y="50"/>
                </a:lnTo>
                <a:lnTo>
                  <a:pt x="270" y="52"/>
                </a:lnTo>
                <a:lnTo>
                  <a:pt x="270" y="52"/>
                </a:lnTo>
                <a:lnTo>
                  <a:pt x="270" y="52"/>
                </a:lnTo>
                <a:lnTo>
                  <a:pt x="268" y="52"/>
                </a:lnTo>
                <a:lnTo>
                  <a:pt x="268" y="52"/>
                </a:lnTo>
                <a:lnTo>
                  <a:pt x="266" y="50"/>
                </a:lnTo>
                <a:lnTo>
                  <a:pt x="266" y="44"/>
                </a:lnTo>
                <a:lnTo>
                  <a:pt x="266" y="44"/>
                </a:lnTo>
                <a:lnTo>
                  <a:pt x="268" y="46"/>
                </a:lnTo>
                <a:lnTo>
                  <a:pt x="272" y="46"/>
                </a:lnTo>
                <a:lnTo>
                  <a:pt x="274" y="44"/>
                </a:lnTo>
                <a:lnTo>
                  <a:pt x="276" y="42"/>
                </a:lnTo>
                <a:lnTo>
                  <a:pt x="276" y="42"/>
                </a:lnTo>
                <a:lnTo>
                  <a:pt x="272" y="42"/>
                </a:lnTo>
                <a:lnTo>
                  <a:pt x="270" y="42"/>
                </a:lnTo>
                <a:lnTo>
                  <a:pt x="264" y="40"/>
                </a:lnTo>
                <a:lnTo>
                  <a:pt x="264" y="40"/>
                </a:lnTo>
                <a:lnTo>
                  <a:pt x="264" y="42"/>
                </a:lnTo>
                <a:lnTo>
                  <a:pt x="264" y="44"/>
                </a:lnTo>
                <a:lnTo>
                  <a:pt x="264" y="44"/>
                </a:lnTo>
                <a:lnTo>
                  <a:pt x="258" y="46"/>
                </a:lnTo>
                <a:lnTo>
                  <a:pt x="254" y="48"/>
                </a:lnTo>
                <a:lnTo>
                  <a:pt x="254" y="52"/>
                </a:lnTo>
                <a:lnTo>
                  <a:pt x="254" y="52"/>
                </a:lnTo>
                <a:lnTo>
                  <a:pt x="256" y="54"/>
                </a:lnTo>
                <a:lnTo>
                  <a:pt x="256" y="56"/>
                </a:lnTo>
                <a:lnTo>
                  <a:pt x="256" y="56"/>
                </a:lnTo>
                <a:lnTo>
                  <a:pt x="256" y="58"/>
                </a:lnTo>
                <a:lnTo>
                  <a:pt x="256" y="58"/>
                </a:lnTo>
                <a:lnTo>
                  <a:pt x="252" y="56"/>
                </a:lnTo>
                <a:lnTo>
                  <a:pt x="252" y="56"/>
                </a:lnTo>
                <a:lnTo>
                  <a:pt x="252" y="58"/>
                </a:lnTo>
                <a:lnTo>
                  <a:pt x="254" y="58"/>
                </a:lnTo>
                <a:lnTo>
                  <a:pt x="254" y="58"/>
                </a:lnTo>
                <a:lnTo>
                  <a:pt x="248" y="56"/>
                </a:lnTo>
                <a:lnTo>
                  <a:pt x="246" y="54"/>
                </a:lnTo>
                <a:lnTo>
                  <a:pt x="244" y="52"/>
                </a:lnTo>
                <a:lnTo>
                  <a:pt x="244" y="52"/>
                </a:lnTo>
                <a:lnTo>
                  <a:pt x="250" y="50"/>
                </a:lnTo>
                <a:lnTo>
                  <a:pt x="250" y="50"/>
                </a:lnTo>
                <a:lnTo>
                  <a:pt x="250" y="50"/>
                </a:lnTo>
                <a:lnTo>
                  <a:pt x="250" y="50"/>
                </a:lnTo>
                <a:lnTo>
                  <a:pt x="250" y="50"/>
                </a:lnTo>
                <a:lnTo>
                  <a:pt x="252" y="50"/>
                </a:lnTo>
                <a:lnTo>
                  <a:pt x="252" y="50"/>
                </a:lnTo>
                <a:lnTo>
                  <a:pt x="252" y="48"/>
                </a:lnTo>
                <a:lnTo>
                  <a:pt x="250" y="46"/>
                </a:lnTo>
                <a:lnTo>
                  <a:pt x="250" y="46"/>
                </a:lnTo>
                <a:lnTo>
                  <a:pt x="250" y="48"/>
                </a:lnTo>
                <a:lnTo>
                  <a:pt x="250" y="48"/>
                </a:lnTo>
                <a:lnTo>
                  <a:pt x="248" y="46"/>
                </a:lnTo>
                <a:lnTo>
                  <a:pt x="250" y="44"/>
                </a:lnTo>
                <a:lnTo>
                  <a:pt x="250" y="44"/>
                </a:lnTo>
                <a:lnTo>
                  <a:pt x="252" y="44"/>
                </a:lnTo>
                <a:lnTo>
                  <a:pt x="254" y="44"/>
                </a:lnTo>
                <a:lnTo>
                  <a:pt x="254" y="44"/>
                </a:lnTo>
                <a:lnTo>
                  <a:pt x="256" y="42"/>
                </a:lnTo>
                <a:lnTo>
                  <a:pt x="256" y="42"/>
                </a:lnTo>
                <a:lnTo>
                  <a:pt x="256" y="40"/>
                </a:lnTo>
                <a:lnTo>
                  <a:pt x="256" y="38"/>
                </a:lnTo>
                <a:lnTo>
                  <a:pt x="254" y="38"/>
                </a:lnTo>
                <a:lnTo>
                  <a:pt x="254" y="36"/>
                </a:lnTo>
                <a:lnTo>
                  <a:pt x="254" y="36"/>
                </a:lnTo>
                <a:lnTo>
                  <a:pt x="256" y="34"/>
                </a:lnTo>
                <a:lnTo>
                  <a:pt x="258" y="32"/>
                </a:lnTo>
                <a:lnTo>
                  <a:pt x="258" y="32"/>
                </a:lnTo>
                <a:lnTo>
                  <a:pt x="254" y="28"/>
                </a:lnTo>
                <a:lnTo>
                  <a:pt x="254" y="28"/>
                </a:lnTo>
                <a:lnTo>
                  <a:pt x="252" y="30"/>
                </a:lnTo>
                <a:lnTo>
                  <a:pt x="250" y="30"/>
                </a:lnTo>
                <a:lnTo>
                  <a:pt x="250" y="30"/>
                </a:lnTo>
                <a:lnTo>
                  <a:pt x="248" y="30"/>
                </a:lnTo>
                <a:lnTo>
                  <a:pt x="246" y="32"/>
                </a:lnTo>
                <a:lnTo>
                  <a:pt x="242" y="32"/>
                </a:lnTo>
                <a:lnTo>
                  <a:pt x="242" y="32"/>
                </a:lnTo>
                <a:lnTo>
                  <a:pt x="240" y="36"/>
                </a:lnTo>
                <a:lnTo>
                  <a:pt x="238" y="36"/>
                </a:lnTo>
                <a:lnTo>
                  <a:pt x="238" y="36"/>
                </a:lnTo>
                <a:lnTo>
                  <a:pt x="238" y="38"/>
                </a:lnTo>
                <a:lnTo>
                  <a:pt x="240" y="40"/>
                </a:lnTo>
                <a:lnTo>
                  <a:pt x="240" y="40"/>
                </a:lnTo>
                <a:lnTo>
                  <a:pt x="232" y="42"/>
                </a:lnTo>
                <a:lnTo>
                  <a:pt x="228" y="42"/>
                </a:lnTo>
                <a:lnTo>
                  <a:pt x="226" y="42"/>
                </a:lnTo>
                <a:lnTo>
                  <a:pt x="226" y="42"/>
                </a:lnTo>
                <a:lnTo>
                  <a:pt x="224" y="46"/>
                </a:lnTo>
                <a:lnTo>
                  <a:pt x="222" y="46"/>
                </a:lnTo>
                <a:lnTo>
                  <a:pt x="222" y="46"/>
                </a:lnTo>
                <a:lnTo>
                  <a:pt x="220" y="44"/>
                </a:lnTo>
                <a:lnTo>
                  <a:pt x="218" y="42"/>
                </a:lnTo>
                <a:lnTo>
                  <a:pt x="218" y="42"/>
                </a:lnTo>
                <a:lnTo>
                  <a:pt x="216" y="42"/>
                </a:lnTo>
                <a:lnTo>
                  <a:pt x="214" y="42"/>
                </a:lnTo>
                <a:lnTo>
                  <a:pt x="214" y="40"/>
                </a:lnTo>
                <a:lnTo>
                  <a:pt x="216" y="38"/>
                </a:lnTo>
                <a:lnTo>
                  <a:pt x="216" y="38"/>
                </a:lnTo>
                <a:lnTo>
                  <a:pt x="222" y="40"/>
                </a:lnTo>
                <a:lnTo>
                  <a:pt x="230" y="38"/>
                </a:lnTo>
                <a:lnTo>
                  <a:pt x="230" y="38"/>
                </a:lnTo>
                <a:lnTo>
                  <a:pt x="232" y="36"/>
                </a:lnTo>
                <a:lnTo>
                  <a:pt x="234" y="34"/>
                </a:lnTo>
                <a:lnTo>
                  <a:pt x="234" y="34"/>
                </a:lnTo>
                <a:lnTo>
                  <a:pt x="238" y="34"/>
                </a:lnTo>
                <a:lnTo>
                  <a:pt x="240" y="32"/>
                </a:lnTo>
                <a:lnTo>
                  <a:pt x="240" y="30"/>
                </a:lnTo>
                <a:lnTo>
                  <a:pt x="240" y="30"/>
                </a:lnTo>
                <a:lnTo>
                  <a:pt x="236" y="28"/>
                </a:lnTo>
                <a:lnTo>
                  <a:pt x="232" y="26"/>
                </a:lnTo>
                <a:lnTo>
                  <a:pt x="232" y="26"/>
                </a:lnTo>
                <a:lnTo>
                  <a:pt x="232" y="22"/>
                </a:lnTo>
                <a:lnTo>
                  <a:pt x="236" y="20"/>
                </a:lnTo>
                <a:lnTo>
                  <a:pt x="236" y="20"/>
                </a:lnTo>
                <a:lnTo>
                  <a:pt x="238" y="22"/>
                </a:lnTo>
                <a:lnTo>
                  <a:pt x="238" y="24"/>
                </a:lnTo>
                <a:lnTo>
                  <a:pt x="238" y="24"/>
                </a:lnTo>
                <a:lnTo>
                  <a:pt x="240" y="24"/>
                </a:lnTo>
                <a:lnTo>
                  <a:pt x="242" y="26"/>
                </a:lnTo>
                <a:lnTo>
                  <a:pt x="244" y="28"/>
                </a:lnTo>
                <a:lnTo>
                  <a:pt x="246" y="28"/>
                </a:lnTo>
                <a:lnTo>
                  <a:pt x="246" y="28"/>
                </a:lnTo>
                <a:lnTo>
                  <a:pt x="248" y="28"/>
                </a:lnTo>
                <a:lnTo>
                  <a:pt x="248" y="24"/>
                </a:lnTo>
                <a:lnTo>
                  <a:pt x="248" y="24"/>
                </a:lnTo>
                <a:lnTo>
                  <a:pt x="244" y="22"/>
                </a:lnTo>
                <a:lnTo>
                  <a:pt x="240" y="18"/>
                </a:lnTo>
                <a:lnTo>
                  <a:pt x="240" y="18"/>
                </a:lnTo>
                <a:lnTo>
                  <a:pt x="242" y="18"/>
                </a:lnTo>
                <a:lnTo>
                  <a:pt x="242" y="18"/>
                </a:lnTo>
                <a:lnTo>
                  <a:pt x="244" y="18"/>
                </a:lnTo>
                <a:lnTo>
                  <a:pt x="244" y="18"/>
                </a:lnTo>
                <a:lnTo>
                  <a:pt x="244" y="18"/>
                </a:lnTo>
                <a:lnTo>
                  <a:pt x="242" y="14"/>
                </a:lnTo>
                <a:lnTo>
                  <a:pt x="242" y="14"/>
                </a:lnTo>
                <a:lnTo>
                  <a:pt x="240" y="14"/>
                </a:lnTo>
                <a:lnTo>
                  <a:pt x="240" y="14"/>
                </a:lnTo>
                <a:lnTo>
                  <a:pt x="242" y="16"/>
                </a:lnTo>
                <a:lnTo>
                  <a:pt x="240" y="18"/>
                </a:lnTo>
                <a:lnTo>
                  <a:pt x="240" y="18"/>
                </a:lnTo>
                <a:lnTo>
                  <a:pt x="238" y="16"/>
                </a:lnTo>
                <a:lnTo>
                  <a:pt x="238" y="16"/>
                </a:lnTo>
                <a:lnTo>
                  <a:pt x="238" y="12"/>
                </a:lnTo>
                <a:lnTo>
                  <a:pt x="238" y="12"/>
                </a:lnTo>
                <a:lnTo>
                  <a:pt x="232" y="18"/>
                </a:lnTo>
                <a:lnTo>
                  <a:pt x="228" y="22"/>
                </a:lnTo>
                <a:lnTo>
                  <a:pt x="228" y="22"/>
                </a:lnTo>
                <a:lnTo>
                  <a:pt x="224" y="18"/>
                </a:lnTo>
                <a:lnTo>
                  <a:pt x="222" y="18"/>
                </a:lnTo>
                <a:lnTo>
                  <a:pt x="220" y="18"/>
                </a:lnTo>
                <a:lnTo>
                  <a:pt x="220" y="18"/>
                </a:lnTo>
                <a:lnTo>
                  <a:pt x="220" y="20"/>
                </a:lnTo>
                <a:lnTo>
                  <a:pt x="220" y="22"/>
                </a:lnTo>
                <a:lnTo>
                  <a:pt x="222" y="26"/>
                </a:lnTo>
                <a:lnTo>
                  <a:pt x="222" y="26"/>
                </a:lnTo>
                <a:lnTo>
                  <a:pt x="220" y="28"/>
                </a:lnTo>
                <a:lnTo>
                  <a:pt x="220" y="28"/>
                </a:lnTo>
                <a:lnTo>
                  <a:pt x="218" y="26"/>
                </a:lnTo>
                <a:lnTo>
                  <a:pt x="216" y="24"/>
                </a:lnTo>
                <a:lnTo>
                  <a:pt x="216" y="22"/>
                </a:lnTo>
                <a:lnTo>
                  <a:pt x="216" y="22"/>
                </a:lnTo>
                <a:lnTo>
                  <a:pt x="216" y="20"/>
                </a:lnTo>
                <a:lnTo>
                  <a:pt x="218" y="18"/>
                </a:lnTo>
                <a:lnTo>
                  <a:pt x="218" y="18"/>
                </a:lnTo>
                <a:lnTo>
                  <a:pt x="216" y="14"/>
                </a:lnTo>
                <a:lnTo>
                  <a:pt x="216" y="12"/>
                </a:lnTo>
                <a:lnTo>
                  <a:pt x="216" y="12"/>
                </a:lnTo>
                <a:lnTo>
                  <a:pt x="218" y="12"/>
                </a:lnTo>
                <a:lnTo>
                  <a:pt x="220" y="14"/>
                </a:lnTo>
                <a:lnTo>
                  <a:pt x="220" y="14"/>
                </a:lnTo>
                <a:lnTo>
                  <a:pt x="222" y="16"/>
                </a:lnTo>
                <a:lnTo>
                  <a:pt x="222" y="16"/>
                </a:lnTo>
                <a:lnTo>
                  <a:pt x="226" y="16"/>
                </a:lnTo>
                <a:lnTo>
                  <a:pt x="230" y="12"/>
                </a:lnTo>
                <a:lnTo>
                  <a:pt x="230" y="12"/>
                </a:lnTo>
                <a:lnTo>
                  <a:pt x="226" y="12"/>
                </a:lnTo>
                <a:lnTo>
                  <a:pt x="224" y="12"/>
                </a:lnTo>
                <a:lnTo>
                  <a:pt x="224" y="12"/>
                </a:lnTo>
                <a:lnTo>
                  <a:pt x="222" y="10"/>
                </a:lnTo>
                <a:lnTo>
                  <a:pt x="222" y="10"/>
                </a:lnTo>
                <a:lnTo>
                  <a:pt x="218" y="12"/>
                </a:lnTo>
                <a:lnTo>
                  <a:pt x="218" y="12"/>
                </a:lnTo>
                <a:lnTo>
                  <a:pt x="216" y="8"/>
                </a:lnTo>
                <a:lnTo>
                  <a:pt x="216" y="6"/>
                </a:lnTo>
                <a:lnTo>
                  <a:pt x="214" y="4"/>
                </a:lnTo>
                <a:lnTo>
                  <a:pt x="214" y="4"/>
                </a:lnTo>
                <a:lnTo>
                  <a:pt x="212" y="6"/>
                </a:lnTo>
                <a:lnTo>
                  <a:pt x="212" y="8"/>
                </a:lnTo>
                <a:lnTo>
                  <a:pt x="210" y="10"/>
                </a:lnTo>
                <a:lnTo>
                  <a:pt x="210" y="10"/>
                </a:lnTo>
                <a:lnTo>
                  <a:pt x="208" y="10"/>
                </a:lnTo>
                <a:lnTo>
                  <a:pt x="206" y="10"/>
                </a:lnTo>
                <a:lnTo>
                  <a:pt x="206" y="10"/>
                </a:lnTo>
                <a:lnTo>
                  <a:pt x="204" y="8"/>
                </a:lnTo>
                <a:lnTo>
                  <a:pt x="202" y="6"/>
                </a:lnTo>
                <a:lnTo>
                  <a:pt x="200" y="6"/>
                </a:lnTo>
                <a:lnTo>
                  <a:pt x="200" y="6"/>
                </a:lnTo>
                <a:lnTo>
                  <a:pt x="200" y="10"/>
                </a:lnTo>
                <a:lnTo>
                  <a:pt x="198" y="12"/>
                </a:lnTo>
                <a:lnTo>
                  <a:pt x="198" y="14"/>
                </a:lnTo>
                <a:lnTo>
                  <a:pt x="198" y="16"/>
                </a:lnTo>
                <a:lnTo>
                  <a:pt x="198" y="16"/>
                </a:lnTo>
                <a:lnTo>
                  <a:pt x="208" y="18"/>
                </a:lnTo>
                <a:lnTo>
                  <a:pt x="208" y="18"/>
                </a:lnTo>
                <a:lnTo>
                  <a:pt x="210" y="14"/>
                </a:lnTo>
                <a:lnTo>
                  <a:pt x="210" y="12"/>
                </a:lnTo>
                <a:lnTo>
                  <a:pt x="214" y="12"/>
                </a:lnTo>
                <a:lnTo>
                  <a:pt x="214" y="12"/>
                </a:lnTo>
                <a:lnTo>
                  <a:pt x="214" y="16"/>
                </a:lnTo>
                <a:lnTo>
                  <a:pt x="212" y="18"/>
                </a:lnTo>
                <a:lnTo>
                  <a:pt x="212" y="18"/>
                </a:lnTo>
                <a:lnTo>
                  <a:pt x="208" y="20"/>
                </a:lnTo>
                <a:lnTo>
                  <a:pt x="202" y="22"/>
                </a:lnTo>
                <a:lnTo>
                  <a:pt x="202" y="22"/>
                </a:lnTo>
                <a:lnTo>
                  <a:pt x="198" y="18"/>
                </a:lnTo>
                <a:lnTo>
                  <a:pt x="192" y="18"/>
                </a:lnTo>
                <a:lnTo>
                  <a:pt x="192" y="18"/>
                </a:lnTo>
                <a:lnTo>
                  <a:pt x="194" y="22"/>
                </a:lnTo>
                <a:lnTo>
                  <a:pt x="198" y="24"/>
                </a:lnTo>
                <a:lnTo>
                  <a:pt x="198" y="24"/>
                </a:lnTo>
                <a:lnTo>
                  <a:pt x="188" y="24"/>
                </a:lnTo>
                <a:lnTo>
                  <a:pt x="188" y="24"/>
                </a:lnTo>
                <a:lnTo>
                  <a:pt x="188" y="22"/>
                </a:lnTo>
                <a:lnTo>
                  <a:pt x="188" y="20"/>
                </a:lnTo>
                <a:lnTo>
                  <a:pt x="188" y="20"/>
                </a:lnTo>
                <a:lnTo>
                  <a:pt x="184" y="20"/>
                </a:lnTo>
                <a:lnTo>
                  <a:pt x="182" y="20"/>
                </a:lnTo>
                <a:lnTo>
                  <a:pt x="176" y="18"/>
                </a:lnTo>
                <a:lnTo>
                  <a:pt x="176" y="18"/>
                </a:lnTo>
                <a:lnTo>
                  <a:pt x="170" y="14"/>
                </a:lnTo>
                <a:lnTo>
                  <a:pt x="168" y="12"/>
                </a:lnTo>
                <a:lnTo>
                  <a:pt x="164" y="10"/>
                </a:lnTo>
                <a:lnTo>
                  <a:pt x="164" y="10"/>
                </a:lnTo>
                <a:lnTo>
                  <a:pt x="166" y="12"/>
                </a:lnTo>
                <a:lnTo>
                  <a:pt x="168" y="14"/>
                </a:lnTo>
                <a:lnTo>
                  <a:pt x="168" y="14"/>
                </a:lnTo>
                <a:lnTo>
                  <a:pt x="168" y="18"/>
                </a:lnTo>
                <a:lnTo>
                  <a:pt x="168" y="18"/>
                </a:lnTo>
                <a:lnTo>
                  <a:pt x="168" y="18"/>
                </a:lnTo>
                <a:lnTo>
                  <a:pt x="168" y="18"/>
                </a:lnTo>
                <a:lnTo>
                  <a:pt x="168" y="18"/>
                </a:lnTo>
                <a:lnTo>
                  <a:pt x="166" y="20"/>
                </a:lnTo>
                <a:lnTo>
                  <a:pt x="166" y="20"/>
                </a:lnTo>
                <a:lnTo>
                  <a:pt x="164" y="18"/>
                </a:lnTo>
                <a:lnTo>
                  <a:pt x="162" y="16"/>
                </a:lnTo>
                <a:lnTo>
                  <a:pt x="162" y="16"/>
                </a:lnTo>
                <a:lnTo>
                  <a:pt x="160" y="18"/>
                </a:lnTo>
                <a:lnTo>
                  <a:pt x="158" y="22"/>
                </a:lnTo>
                <a:lnTo>
                  <a:pt x="158" y="22"/>
                </a:lnTo>
                <a:lnTo>
                  <a:pt x="164" y="24"/>
                </a:lnTo>
                <a:lnTo>
                  <a:pt x="166" y="26"/>
                </a:lnTo>
                <a:lnTo>
                  <a:pt x="166" y="28"/>
                </a:lnTo>
                <a:lnTo>
                  <a:pt x="166" y="28"/>
                </a:lnTo>
                <a:lnTo>
                  <a:pt x="170" y="32"/>
                </a:lnTo>
                <a:lnTo>
                  <a:pt x="170" y="32"/>
                </a:lnTo>
                <a:lnTo>
                  <a:pt x="170" y="34"/>
                </a:lnTo>
                <a:lnTo>
                  <a:pt x="170" y="34"/>
                </a:lnTo>
                <a:lnTo>
                  <a:pt x="172" y="36"/>
                </a:lnTo>
                <a:lnTo>
                  <a:pt x="172" y="36"/>
                </a:lnTo>
                <a:lnTo>
                  <a:pt x="172" y="38"/>
                </a:lnTo>
                <a:lnTo>
                  <a:pt x="172" y="38"/>
                </a:lnTo>
                <a:lnTo>
                  <a:pt x="170" y="38"/>
                </a:lnTo>
                <a:lnTo>
                  <a:pt x="170" y="38"/>
                </a:lnTo>
                <a:lnTo>
                  <a:pt x="168" y="38"/>
                </a:lnTo>
                <a:lnTo>
                  <a:pt x="164" y="36"/>
                </a:lnTo>
                <a:lnTo>
                  <a:pt x="164" y="36"/>
                </a:lnTo>
                <a:lnTo>
                  <a:pt x="164" y="38"/>
                </a:lnTo>
                <a:lnTo>
                  <a:pt x="162" y="38"/>
                </a:lnTo>
                <a:lnTo>
                  <a:pt x="162" y="38"/>
                </a:lnTo>
                <a:lnTo>
                  <a:pt x="158" y="38"/>
                </a:lnTo>
                <a:lnTo>
                  <a:pt x="158" y="38"/>
                </a:lnTo>
                <a:lnTo>
                  <a:pt x="156" y="40"/>
                </a:lnTo>
                <a:lnTo>
                  <a:pt x="156" y="40"/>
                </a:lnTo>
                <a:lnTo>
                  <a:pt x="160" y="42"/>
                </a:lnTo>
                <a:lnTo>
                  <a:pt x="162" y="42"/>
                </a:lnTo>
                <a:lnTo>
                  <a:pt x="162" y="44"/>
                </a:lnTo>
                <a:lnTo>
                  <a:pt x="162" y="44"/>
                </a:lnTo>
                <a:lnTo>
                  <a:pt x="160" y="48"/>
                </a:lnTo>
                <a:lnTo>
                  <a:pt x="158" y="48"/>
                </a:lnTo>
                <a:lnTo>
                  <a:pt x="154" y="52"/>
                </a:lnTo>
                <a:lnTo>
                  <a:pt x="154" y="52"/>
                </a:lnTo>
                <a:lnTo>
                  <a:pt x="148" y="52"/>
                </a:lnTo>
                <a:lnTo>
                  <a:pt x="148" y="52"/>
                </a:lnTo>
                <a:lnTo>
                  <a:pt x="148" y="56"/>
                </a:lnTo>
                <a:lnTo>
                  <a:pt x="150" y="60"/>
                </a:lnTo>
                <a:lnTo>
                  <a:pt x="150" y="60"/>
                </a:lnTo>
                <a:lnTo>
                  <a:pt x="148" y="64"/>
                </a:lnTo>
                <a:lnTo>
                  <a:pt x="148" y="66"/>
                </a:lnTo>
                <a:lnTo>
                  <a:pt x="148" y="66"/>
                </a:lnTo>
                <a:lnTo>
                  <a:pt x="152" y="68"/>
                </a:lnTo>
                <a:lnTo>
                  <a:pt x="152" y="68"/>
                </a:lnTo>
                <a:lnTo>
                  <a:pt x="152" y="70"/>
                </a:lnTo>
                <a:lnTo>
                  <a:pt x="152" y="70"/>
                </a:lnTo>
                <a:lnTo>
                  <a:pt x="150" y="72"/>
                </a:lnTo>
                <a:lnTo>
                  <a:pt x="150" y="72"/>
                </a:lnTo>
                <a:lnTo>
                  <a:pt x="144" y="70"/>
                </a:lnTo>
                <a:lnTo>
                  <a:pt x="144" y="70"/>
                </a:lnTo>
                <a:lnTo>
                  <a:pt x="144" y="68"/>
                </a:lnTo>
                <a:lnTo>
                  <a:pt x="142" y="64"/>
                </a:lnTo>
                <a:lnTo>
                  <a:pt x="142" y="64"/>
                </a:lnTo>
                <a:lnTo>
                  <a:pt x="136" y="68"/>
                </a:lnTo>
                <a:lnTo>
                  <a:pt x="128" y="72"/>
                </a:lnTo>
                <a:lnTo>
                  <a:pt x="128" y="72"/>
                </a:lnTo>
                <a:lnTo>
                  <a:pt x="128" y="74"/>
                </a:lnTo>
                <a:lnTo>
                  <a:pt x="128" y="74"/>
                </a:lnTo>
                <a:lnTo>
                  <a:pt x="126" y="74"/>
                </a:lnTo>
                <a:lnTo>
                  <a:pt x="126" y="74"/>
                </a:lnTo>
                <a:lnTo>
                  <a:pt x="126" y="76"/>
                </a:lnTo>
                <a:lnTo>
                  <a:pt x="124" y="78"/>
                </a:lnTo>
                <a:lnTo>
                  <a:pt x="124" y="78"/>
                </a:lnTo>
                <a:lnTo>
                  <a:pt x="124" y="80"/>
                </a:lnTo>
                <a:lnTo>
                  <a:pt x="124" y="82"/>
                </a:lnTo>
                <a:lnTo>
                  <a:pt x="124" y="82"/>
                </a:lnTo>
                <a:lnTo>
                  <a:pt x="122" y="82"/>
                </a:lnTo>
                <a:lnTo>
                  <a:pt x="122" y="82"/>
                </a:lnTo>
                <a:lnTo>
                  <a:pt x="120" y="78"/>
                </a:lnTo>
                <a:lnTo>
                  <a:pt x="120" y="78"/>
                </a:lnTo>
                <a:lnTo>
                  <a:pt x="116" y="78"/>
                </a:lnTo>
                <a:lnTo>
                  <a:pt x="116" y="78"/>
                </a:lnTo>
                <a:lnTo>
                  <a:pt x="118" y="76"/>
                </a:lnTo>
                <a:lnTo>
                  <a:pt x="118" y="76"/>
                </a:lnTo>
                <a:lnTo>
                  <a:pt x="118" y="76"/>
                </a:lnTo>
                <a:lnTo>
                  <a:pt x="124" y="74"/>
                </a:lnTo>
                <a:lnTo>
                  <a:pt x="126" y="74"/>
                </a:lnTo>
                <a:lnTo>
                  <a:pt x="126" y="72"/>
                </a:lnTo>
                <a:lnTo>
                  <a:pt x="126" y="72"/>
                </a:lnTo>
                <a:lnTo>
                  <a:pt x="120" y="70"/>
                </a:lnTo>
                <a:lnTo>
                  <a:pt x="116" y="68"/>
                </a:lnTo>
                <a:lnTo>
                  <a:pt x="116" y="68"/>
                </a:lnTo>
                <a:lnTo>
                  <a:pt x="118" y="64"/>
                </a:lnTo>
                <a:lnTo>
                  <a:pt x="118" y="64"/>
                </a:lnTo>
                <a:lnTo>
                  <a:pt x="120" y="62"/>
                </a:lnTo>
                <a:lnTo>
                  <a:pt x="120" y="62"/>
                </a:lnTo>
                <a:lnTo>
                  <a:pt x="122" y="62"/>
                </a:lnTo>
                <a:lnTo>
                  <a:pt x="122" y="62"/>
                </a:lnTo>
                <a:lnTo>
                  <a:pt x="122" y="62"/>
                </a:lnTo>
                <a:lnTo>
                  <a:pt x="122" y="64"/>
                </a:lnTo>
                <a:lnTo>
                  <a:pt x="122" y="64"/>
                </a:lnTo>
                <a:lnTo>
                  <a:pt x="126" y="66"/>
                </a:lnTo>
                <a:lnTo>
                  <a:pt x="128" y="68"/>
                </a:lnTo>
                <a:lnTo>
                  <a:pt x="128" y="68"/>
                </a:lnTo>
                <a:lnTo>
                  <a:pt x="130" y="70"/>
                </a:lnTo>
                <a:lnTo>
                  <a:pt x="130" y="70"/>
                </a:lnTo>
                <a:lnTo>
                  <a:pt x="132" y="68"/>
                </a:lnTo>
                <a:lnTo>
                  <a:pt x="134" y="66"/>
                </a:lnTo>
                <a:lnTo>
                  <a:pt x="134" y="66"/>
                </a:lnTo>
                <a:lnTo>
                  <a:pt x="128" y="64"/>
                </a:lnTo>
                <a:lnTo>
                  <a:pt x="126" y="60"/>
                </a:lnTo>
                <a:lnTo>
                  <a:pt x="126" y="60"/>
                </a:lnTo>
                <a:lnTo>
                  <a:pt x="126" y="60"/>
                </a:lnTo>
                <a:lnTo>
                  <a:pt x="128" y="60"/>
                </a:lnTo>
                <a:lnTo>
                  <a:pt x="128" y="60"/>
                </a:lnTo>
                <a:lnTo>
                  <a:pt x="130" y="58"/>
                </a:lnTo>
                <a:lnTo>
                  <a:pt x="130" y="58"/>
                </a:lnTo>
                <a:lnTo>
                  <a:pt x="128" y="56"/>
                </a:lnTo>
                <a:lnTo>
                  <a:pt x="126" y="54"/>
                </a:lnTo>
                <a:lnTo>
                  <a:pt x="126" y="56"/>
                </a:lnTo>
                <a:lnTo>
                  <a:pt x="126" y="56"/>
                </a:lnTo>
                <a:lnTo>
                  <a:pt x="126" y="58"/>
                </a:lnTo>
                <a:lnTo>
                  <a:pt x="126" y="60"/>
                </a:lnTo>
                <a:lnTo>
                  <a:pt x="126" y="60"/>
                </a:lnTo>
                <a:lnTo>
                  <a:pt x="124" y="58"/>
                </a:lnTo>
                <a:lnTo>
                  <a:pt x="122" y="58"/>
                </a:lnTo>
                <a:lnTo>
                  <a:pt x="122" y="54"/>
                </a:lnTo>
                <a:lnTo>
                  <a:pt x="122" y="54"/>
                </a:lnTo>
                <a:lnTo>
                  <a:pt x="118" y="58"/>
                </a:lnTo>
                <a:lnTo>
                  <a:pt x="112" y="64"/>
                </a:lnTo>
                <a:lnTo>
                  <a:pt x="112" y="64"/>
                </a:lnTo>
                <a:lnTo>
                  <a:pt x="108" y="60"/>
                </a:lnTo>
                <a:lnTo>
                  <a:pt x="106" y="60"/>
                </a:lnTo>
                <a:lnTo>
                  <a:pt x="104" y="60"/>
                </a:lnTo>
                <a:lnTo>
                  <a:pt x="104" y="60"/>
                </a:lnTo>
                <a:lnTo>
                  <a:pt x="104" y="62"/>
                </a:lnTo>
                <a:lnTo>
                  <a:pt x="106" y="64"/>
                </a:lnTo>
                <a:lnTo>
                  <a:pt x="108" y="68"/>
                </a:lnTo>
                <a:lnTo>
                  <a:pt x="108" y="68"/>
                </a:lnTo>
                <a:lnTo>
                  <a:pt x="106" y="70"/>
                </a:lnTo>
                <a:lnTo>
                  <a:pt x="106" y="70"/>
                </a:lnTo>
                <a:lnTo>
                  <a:pt x="102" y="68"/>
                </a:lnTo>
                <a:lnTo>
                  <a:pt x="100" y="66"/>
                </a:lnTo>
                <a:lnTo>
                  <a:pt x="100" y="64"/>
                </a:lnTo>
                <a:lnTo>
                  <a:pt x="100" y="64"/>
                </a:lnTo>
                <a:lnTo>
                  <a:pt x="102" y="62"/>
                </a:lnTo>
                <a:lnTo>
                  <a:pt x="102" y="58"/>
                </a:lnTo>
                <a:lnTo>
                  <a:pt x="102" y="58"/>
                </a:lnTo>
                <a:lnTo>
                  <a:pt x="102" y="56"/>
                </a:lnTo>
                <a:lnTo>
                  <a:pt x="102" y="54"/>
                </a:lnTo>
                <a:lnTo>
                  <a:pt x="102" y="54"/>
                </a:lnTo>
                <a:lnTo>
                  <a:pt x="104" y="54"/>
                </a:lnTo>
                <a:lnTo>
                  <a:pt x="104" y="56"/>
                </a:lnTo>
                <a:lnTo>
                  <a:pt x="106" y="56"/>
                </a:lnTo>
                <a:lnTo>
                  <a:pt x="108" y="56"/>
                </a:lnTo>
                <a:lnTo>
                  <a:pt x="108" y="56"/>
                </a:lnTo>
                <a:lnTo>
                  <a:pt x="112" y="58"/>
                </a:lnTo>
                <a:lnTo>
                  <a:pt x="114" y="54"/>
                </a:lnTo>
                <a:lnTo>
                  <a:pt x="114" y="54"/>
                </a:lnTo>
                <a:lnTo>
                  <a:pt x="112" y="54"/>
                </a:lnTo>
                <a:lnTo>
                  <a:pt x="110" y="54"/>
                </a:lnTo>
                <a:lnTo>
                  <a:pt x="110" y="54"/>
                </a:lnTo>
                <a:lnTo>
                  <a:pt x="108" y="52"/>
                </a:lnTo>
                <a:lnTo>
                  <a:pt x="108" y="52"/>
                </a:lnTo>
                <a:lnTo>
                  <a:pt x="104" y="54"/>
                </a:lnTo>
                <a:lnTo>
                  <a:pt x="104" y="54"/>
                </a:lnTo>
                <a:lnTo>
                  <a:pt x="102" y="50"/>
                </a:lnTo>
                <a:lnTo>
                  <a:pt x="100" y="48"/>
                </a:lnTo>
                <a:lnTo>
                  <a:pt x="98" y="46"/>
                </a:lnTo>
                <a:lnTo>
                  <a:pt x="98" y="46"/>
                </a:lnTo>
                <a:lnTo>
                  <a:pt x="98" y="48"/>
                </a:lnTo>
                <a:lnTo>
                  <a:pt x="96" y="48"/>
                </a:lnTo>
                <a:lnTo>
                  <a:pt x="96" y="52"/>
                </a:lnTo>
                <a:lnTo>
                  <a:pt x="96" y="52"/>
                </a:lnTo>
                <a:lnTo>
                  <a:pt x="94" y="52"/>
                </a:lnTo>
                <a:lnTo>
                  <a:pt x="92" y="52"/>
                </a:lnTo>
                <a:lnTo>
                  <a:pt x="92" y="52"/>
                </a:lnTo>
                <a:lnTo>
                  <a:pt x="88" y="50"/>
                </a:lnTo>
                <a:lnTo>
                  <a:pt x="86" y="48"/>
                </a:lnTo>
                <a:lnTo>
                  <a:pt x="84" y="48"/>
                </a:lnTo>
                <a:lnTo>
                  <a:pt x="84" y="48"/>
                </a:lnTo>
                <a:lnTo>
                  <a:pt x="84" y="50"/>
                </a:lnTo>
                <a:lnTo>
                  <a:pt x="84" y="54"/>
                </a:lnTo>
                <a:lnTo>
                  <a:pt x="84" y="56"/>
                </a:lnTo>
                <a:lnTo>
                  <a:pt x="84" y="58"/>
                </a:lnTo>
                <a:lnTo>
                  <a:pt x="84" y="58"/>
                </a:lnTo>
                <a:lnTo>
                  <a:pt x="92" y="58"/>
                </a:lnTo>
                <a:lnTo>
                  <a:pt x="92" y="58"/>
                </a:lnTo>
                <a:lnTo>
                  <a:pt x="94" y="56"/>
                </a:lnTo>
                <a:lnTo>
                  <a:pt x="96" y="54"/>
                </a:lnTo>
                <a:lnTo>
                  <a:pt x="98" y="54"/>
                </a:lnTo>
                <a:lnTo>
                  <a:pt x="98" y="54"/>
                </a:lnTo>
                <a:lnTo>
                  <a:pt x="98" y="58"/>
                </a:lnTo>
                <a:lnTo>
                  <a:pt x="96" y="60"/>
                </a:lnTo>
                <a:lnTo>
                  <a:pt x="96" y="60"/>
                </a:lnTo>
                <a:lnTo>
                  <a:pt x="92" y="62"/>
                </a:lnTo>
                <a:lnTo>
                  <a:pt x="88" y="64"/>
                </a:lnTo>
                <a:lnTo>
                  <a:pt x="88" y="64"/>
                </a:lnTo>
                <a:lnTo>
                  <a:pt x="84" y="60"/>
                </a:lnTo>
                <a:lnTo>
                  <a:pt x="76" y="60"/>
                </a:lnTo>
                <a:lnTo>
                  <a:pt x="76" y="60"/>
                </a:lnTo>
                <a:lnTo>
                  <a:pt x="80" y="64"/>
                </a:lnTo>
                <a:lnTo>
                  <a:pt x="82" y="66"/>
                </a:lnTo>
                <a:lnTo>
                  <a:pt x="82" y="66"/>
                </a:lnTo>
                <a:lnTo>
                  <a:pt x="74" y="66"/>
                </a:lnTo>
                <a:lnTo>
                  <a:pt x="74" y="66"/>
                </a:lnTo>
                <a:lnTo>
                  <a:pt x="72" y="64"/>
                </a:lnTo>
                <a:lnTo>
                  <a:pt x="72" y="62"/>
                </a:lnTo>
                <a:lnTo>
                  <a:pt x="72" y="62"/>
                </a:lnTo>
                <a:lnTo>
                  <a:pt x="70" y="62"/>
                </a:lnTo>
                <a:lnTo>
                  <a:pt x="66" y="62"/>
                </a:lnTo>
                <a:lnTo>
                  <a:pt x="60" y="60"/>
                </a:lnTo>
                <a:lnTo>
                  <a:pt x="60" y="60"/>
                </a:lnTo>
                <a:lnTo>
                  <a:pt x="56" y="56"/>
                </a:lnTo>
                <a:lnTo>
                  <a:pt x="54" y="52"/>
                </a:lnTo>
                <a:lnTo>
                  <a:pt x="50" y="52"/>
                </a:lnTo>
                <a:lnTo>
                  <a:pt x="50" y="52"/>
                </a:lnTo>
                <a:lnTo>
                  <a:pt x="50" y="54"/>
                </a:lnTo>
                <a:lnTo>
                  <a:pt x="52" y="56"/>
                </a:lnTo>
                <a:lnTo>
                  <a:pt x="52" y="56"/>
                </a:lnTo>
                <a:lnTo>
                  <a:pt x="52" y="58"/>
                </a:lnTo>
                <a:lnTo>
                  <a:pt x="52" y="58"/>
                </a:lnTo>
                <a:lnTo>
                  <a:pt x="54" y="60"/>
                </a:lnTo>
                <a:lnTo>
                  <a:pt x="54" y="60"/>
                </a:lnTo>
                <a:lnTo>
                  <a:pt x="54" y="60"/>
                </a:lnTo>
                <a:lnTo>
                  <a:pt x="50" y="62"/>
                </a:lnTo>
                <a:lnTo>
                  <a:pt x="50" y="62"/>
                </a:lnTo>
                <a:lnTo>
                  <a:pt x="48" y="60"/>
                </a:lnTo>
                <a:lnTo>
                  <a:pt x="46" y="58"/>
                </a:lnTo>
                <a:lnTo>
                  <a:pt x="46" y="58"/>
                </a:lnTo>
                <a:lnTo>
                  <a:pt x="44" y="60"/>
                </a:lnTo>
                <a:lnTo>
                  <a:pt x="44" y="64"/>
                </a:lnTo>
                <a:lnTo>
                  <a:pt x="44" y="64"/>
                </a:lnTo>
                <a:lnTo>
                  <a:pt x="48" y="64"/>
                </a:lnTo>
                <a:lnTo>
                  <a:pt x="50" y="66"/>
                </a:lnTo>
                <a:lnTo>
                  <a:pt x="50" y="70"/>
                </a:lnTo>
                <a:lnTo>
                  <a:pt x="50" y="70"/>
                </a:lnTo>
                <a:lnTo>
                  <a:pt x="56" y="74"/>
                </a:lnTo>
                <a:lnTo>
                  <a:pt x="56" y="74"/>
                </a:lnTo>
                <a:lnTo>
                  <a:pt x="56" y="76"/>
                </a:lnTo>
                <a:lnTo>
                  <a:pt x="56" y="76"/>
                </a:lnTo>
                <a:lnTo>
                  <a:pt x="58" y="76"/>
                </a:lnTo>
                <a:lnTo>
                  <a:pt x="58" y="78"/>
                </a:lnTo>
                <a:lnTo>
                  <a:pt x="58" y="80"/>
                </a:lnTo>
                <a:lnTo>
                  <a:pt x="58" y="80"/>
                </a:lnTo>
                <a:lnTo>
                  <a:pt x="56" y="80"/>
                </a:lnTo>
                <a:lnTo>
                  <a:pt x="56" y="80"/>
                </a:lnTo>
                <a:lnTo>
                  <a:pt x="52" y="80"/>
                </a:lnTo>
                <a:lnTo>
                  <a:pt x="50" y="78"/>
                </a:lnTo>
                <a:lnTo>
                  <a:pt x="50" y="78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4" y="80"/>
                </a:lnTo>
                <a:lnTo>
                  <a:pt x="42" y="80"/>
                </a:lnTo>
                <a:lnTo>
                  <a:pt x="42" y="82"/>
                </a:lnTo>
                <a:lnTo>
                  <a:pt x="42" y="82"/>
                </a:lnTo>
                <a:lnTo>
                  <a:pt x="46" y="84"/>
                </a:lnTo>
                <a:lnTo>
                  <a:pt x="46" y="84"/>
                </a:lnTo>
                <a:lnTo>
                  <a:pt x="48" y="86"/>
                </a:lnTo>
                <a:lnTo>
                  <a:pt x="48" y="86"/>
                </a:lnTo>
                <a:lnTo>
                  <a:pt x="46" y="88"/>
                </a:lnTo>
                <a:lnTo>
                  <a:pt x="44" y="90"/>
                </a:lnTo>
                <a:lnTo>
                  <a:pt x="40" y="94"/>
                </a:lnTo>
                <a:lnTo>
                  <a:pt x="40" y="94"/>
                </a:lnTo>
                <a:lnTo>
                  <a:pt x="34" y="94"/>
                </a:lnTo>
                <a:lnTo>
                  <a:pt x="34" y="94"/>
                </a:lnTo>
                <a:lnTo>
                  <a:pt x="34" y="98"/>
                </a:lnTo>
                <a:lnTo>
                  <a:pt x="34" y="102"/>
                </a:lnTo>
                <a:lnTo>
                  <a:pt x="34" y="102"/>
                </a:lnTo>
                <a:lnTo>
                  <a:pt x="34" y="106"/>
                </a:lnTo>
                <a:lnTo>
                  <a:pt x="34" y="108"/>
                </a:lnTo>
                <a:lnTo>
                  <a:pt x="34" y="108"/>
                </a:lnTo>
                <a:lnTo>
                  <a:pt x="36" y="110"/>
                </a:lnTo>
                <a:lnTo>
                  <a:pt x="38" y="110"/>
                </a:lnTo>
                <a:lnTo>
                  <a:pt x="38" y="112"/>
                </a:lnTo>
                <a:lnTo>
                  <a:pt x="38" y="112"/>
                </a:lnTo>
                <a:lnTo>
                  <a:pt x="36" y="114"/>
                </a:lnTo>
                <a:lnTo>
                  <a:pt x="34" y="112"/>
                </a:lnTo>
                <a:lnTo>
                  <a:pt x="30" y="112"/>
                </a:lnTo>
                <a:lnTo>
                  <a:pt x="30" y="112"/>
                </a:lnTo>
                <a:lnTo>
                  <a:pt x="30" y="108"/>
                </a:lnTo>
                <a:lnTo>
                  <a:pt x="28" y="106"/>
                </a:lnTo>
                <a:lnTo>
                  <a:pt x="28" y="106"/>
                </a:lnTo>
                <a:lnTo>
                  <a:pt x="20" y="110"/>
                </a:lnTo>
                <a:lnTo>
                  <a:pt x="12" y="114"/>
                </a:lnTo>
                <a:lnTo>
                  <a:pt x="12" y="114"/>
                </a:lnTo>
                <a:lnTo>
                  <a:pt x="14" y="116"/>
                </a:lnTo>
                <a:lnTo>
                  <a:pt x="14" y="118"/>
                </a:lnTo>
                <a:lnTo>
                  <a:pt x="14" y="118"/>
                </a:lnTo>
                <a:lnTo>
                  <a:pt x="14" y="122"/>
                </a:lnTo>
                <a:lnTo>
                  <a:pt x="14" y="126"/>
                </a:lnTo>
                <a:lnTo>
                  <a:pt x="14" y="126"/>
                </a:lnTo>
                <a:lnTo>
                  <a:pt x="12" y="128"/>
                </a:lnTo>
                <a:lnTo>
                  <a:pt x="12" y="130"/>
                </a:lnTo>
                <a:lnTo>
                  <a:pt x="12" y="130"/>
                </a:lnTo>
                <a:lnTo>
                  <a:pt x="14" y="130"/>
                </a:lnTo>
                <a:lnTo>
                  <a:pt x="18" y="130"/>
                </a:lnTo>
                <a:lnTo>
                  <a:pt x="18" y="130"/>
                </a:lnTo>
                <a:lnTo>
                  <a:pt x="18" y="128"/>
                </a:lnTo>
                <a:lnTo>
                  <a:pt x="18" y="126"/>
                </a:lnTo>
                <a:lnTo>
                  <a:pt x="16" y="126"/>
                </a:lnTo>
                <a:lnTo>
                  <a:pt x="16" y="124"/>
                </a:lnTo>
                <a:lnTo>
                  <a:pt x="22" y="124"/>
                </a:lnTo>
                <a:lnTo>
                  <a:pt x="22" y="124"/>
                </a:lnTo>
                <a:lnTo>
                  <a:pt x="24" y="132"/>
                </a:lnTo>
                <a:lnTo>
                  <a:pt x="24" y="132"/>
                </a:lnTo>
                <a:lnTo>
                  <a:pt x="26" y="130"/>
                </a:lnTo>
                <a:lnTo>
                  <a:pt x="30" y="130"/>
                </a:lnTo>
                <a:lnTo>
                  <a:pt x="30" y="130"/>
                </a:lnTo>
                <a:lnTo>
                  <a:pt x="30" y="132"/>
                </a:lnTo>
                <a:lnTo>
                  <a:pt x="30" y="136"/>
                </a:lnTo>
                <a:lnTo>
                  <a:pt x="370" y="136"/>
                </a:lnTo>
                <a:lnTo>
                  <a:pt x="370" y="136"/>
                </a:lnTo>
                <a:lnTo>
                  <a:pt x="368" y="132"/>
                </a:lnTo>
                <a:lnTo>
                  <a:pt x="368" y="132"/>
                </a:lnTo>
                <a:lnTo>
                  <a:pt x="372" y="128"/>
                </a:lnTo>
                <a:lnTo>
                  <a:pt x="372" y="128"/>
                </a:lnTo>
                <a:lnTo>
                  <a:pt x="370" y="126"/>
                </a:lnTo>
                <a:lnTo>
                  <a:pt x="372" y="124"/>
                </a:lnTo>
                <a:lnTo>
                  <a:pt x="372" y="122"/>
                </a:lnTo>
                <a:lnTo>
                  <a:pt x="374" y="118"/>
                </a:lnTo>
                <a:lnTo>
                  <a:pt x="374" y="118"/>
                </a:lnTo>
                <a:lnTo>
                  <a:pt x="370" y="118"/>
                </a:lnTo>
                <a:lnTo>
                  <a:pt x="368" y="118"/>
                </a:lnTo>
                <a:lnTo>
                  <a:pt x="368" y="118"/>
                </a:lnTo>
                <a:lnTo>
                  <a:pt x="368" y="116"/>
                </a:lnTo>
                <a:lnTo>
                  <a:pt x="368" y="114"/>
                </a:lnTo>
                <a:lnTo>
                  <a:pt x="368" y="114"/>
                </a:lnTo>
                <a:lnTo>
                  <a:pt x="370" y="110"/>
                </a:lnTo>
                <a:lnTo>
                  <a:pt x="372" y="108"/>
                </a:lnTo>
                <a:lnTo>
                  <a:pt x="372" y="106"/>
                </a:lnTo>
                <a:lnTo>
                  <a:pt x="372" y="106"/>
                </a:lnTo>
                <a:lnTo>
                  <a:pt x="374" y="106"/>
                </a:lnTo>
                <a:lnTo>
                  <a:pt x="376" y="104"/>
                </a:lnTo>
                <a:lnTo>
                  <a:pt x="378" y="102"/>
                </a:lnTo>
                <a:lnTo>
                  <a:pt x="376" y="100"/>
                </a:lnTo>
                <a:lnTo>
                  <a:pt x="376" y="100"/>
                </a:lnTo>
                <a:lnTo>
                  <a:pt x="374" y="100"/>
                </a:lnTo>
                <a:lnTo>
                  <a:pt x="372" y="100"/>
                </a:lnTo>
                <a:lnTo>
                  <a:pt x="370" y="104"/>
                </a:lnTo>
                <a:lnTo>
                  <a:pt x="370" y="104"/>
                </a:lnTo>
                <a:close/>
                <a:moveTo>
                  <a:pt x="110" y="84"/>
                </a:moveTo>
                <a:lnTo>
                  <a:pt x="110" y="84"/>
                </a:lnTo>
                <a:lnTo>
                  <a:pt x="110" y="86"/>
                </a:lnTo>
                <a:lnTo>
                  <a:pt x="108" y="88"/>
                </a:lnTo>
                <a:lnTo>
                  <a:pt x="108" y="88"/>
                </a:lnTo>
                <a:lnTo>
                  <a:pt x="106" y="86"/>
                </a:lnTo>
                <a:lnTo>
                  <a:pt x="104" y="84"/>
                </a:lnTo>
                <a:lnTo>
                  <a:pt x="104" y="84"/>
                </a:lnTo>
                <a:lnTo>
                  <a:pt x="102" y="84"/>
                </a:lnTo>
                <a:lnTo>
                  <a:pt x="100" y="82"/>
                </a:lnTo>
                <a:lnTo>
                  <a:pt x="100" y="82"/>
                </a:lnTo>
                <a:lnTo>
                  <a:pt x="100" y="80"/>
                </a:lnTo>
                <a:lnTo>
                  <a:pt x="100" y="80"/>
                </a:lnTo>
                <a:lnTo>
                  <a:pt x="108" y="82"/>
                </a:lnTo>
                <a:lnTo>
                  <a:pt x="116" y="80"/>
                </a:lnTo>
                <a:lnTo>
                  <a:pt x="116" y="80"/>
                </a:lnTo>
                <a:lnTo>
                  <a:pt x="116" y="78"/>
                </a:lnTo>
                <a:lnTo>
                  <a:pt x="116" y="78"/>
                </a:lnTo>
                <a:lnTo>
                  <a:pt x="118" y="80"/>
                </a:lnTo>
                <a:lnTo>
                  <a:pt x="120" y="84"/>
                </a:lnTo>
                <a:lnTo>
                  <a:pt x="120" y="84"/>
                </a:lnTo>
                <a:lnTo>
                  <a:pt x="116" y="84"/>
                </a:lnTo>
                <a:lnTo>
                  <a:pt x="110" y="84"/>
                </a:lnTo>
                <a:lnTo>
                  <a:pt x="110" y="84"/>
                </a:lnTo>
                <a:close/>
                <a:moveTo>
                  <a:pt x="142" y="96"/>
                </a:moveTo>
                <a:lnTo>
                  <a:pt x="142" y="96"/>
                </a:lnTo>
                <a:lnTo>
                  <a:pt x="134" y="98"/>
                </a:lnTo>
                <a:lnTo>
                  <a:pt x="134" y="98"/>
                </a:lnTo>
                <a:lnTo>
                  <a:pt x="132" y="96"/>
                </a:lnTo>
                <a:lnTo>
                  <a:pt x="130" y="94"/>
                </a:lnTo>
                <a:lnTo>
                  <a:pt x="130" y="94"/>
                </a:lnTo>
                <a:lnTo>
                  <a:pt x="134" y="92"/>
                </a:lnTo>
                <a:lnTo>
                  <a:pt x="134" y="92"/>
                </a:lnTo>
                <a:lnTo>
                  <a:pt x="134" y="88"/>
                </a:lnTo>
                <a:lnTo>
                  <a:pt x="134" y="86"/>
                </a:lnTo>
                <a:lnTo>
                  <a:pt x="134" y="84"/>
                </a:lnTo>
                <a:lnTo>
                  <a:pt x="134" y="84"/>
                </a:lnTo>
                <a:lnTo>
                  <a:pt x="136" y="86"/>
                </a:lnTo>
                <a:lnTo>
                  <a:pt x="138" y="86"/>
                </a:lnTo>
                <a:lnTo>
                  <a:pt x="138" y="86"/>
                </a:lnTo>
                <a:lnTo>
                  <a:pt x="138" y="90"/>
                </a:lnTo>
                <a:lnTo>
                  <a:pt x="138" y="90"/>
                </a:lnTo>
                <a:lnTo>
                  <a:pt x="140" y="90"/>
                </a:lnTo>
                <a:lnTo>
                  <a:pt x="142" y="88"/>
                </a:lnTo>
                <a:lnTo>
                  <a:pt x="142" y="88"/>
                </a:lnTo>
                <a:lnTo>
                  <a:pt x="140" y="90"/>
                </a:lnTo>
                <a:lnTo>
                  <a:pt x="138" y="94"/>
                </a:lnTo>
                <a:lnTo>
                  <a:pt x="138" y="94"/>
                </a:lnTo>
                <a:lnTo>
                  <a:pt x="142" y="96"/>
                </a:lnTo>
                <a:lnTo>
                  <a:pt x="142" y="96"/>
                </a:lnTo>
                <a:close/>
                <a:moveTo>
                  <a:pt x="282" y="70"/>
                </a:moveTo>
                <a:lnTo>
                  <a:pt x="282" y="70"/>
                </a:lnTo>
                <a:lnTo>
                  <a:pt x="280" y="68"/>
                </a:lnTo>
                <a:lnTo>
                  <a:pt x="280" y="68"/>
                </a:lnTo>
                <a:lnTo>
                  <a:pt x="280" y="68"/>
                </a:lnTo>
                <a:lnTo>
                  <a:pt x="280" y="68"/>
                </a:lnTo>
                <a:lnTo>
                  <a:pt x="284" y="70"/>
                </a:lnTo>
                <a:lnTo>
                  <a:pt x="284" y="70"/>
                </a:lnTo>
                <a:lnTo>
                  <a:pt x="282" y="70"/>
                </a:lnTo>
                <a:lnTo>
                  <a:pt x="282" y="70"/>
                </a:lnTo>
                <a:close/>
                <a:moveTo>
                  <a:pt x="298" y="64"/>
                </a:moveTo>
                <a:lnTo>
                  <a:pt x="298" y="64"/>
                </a:lnTo>
                <a:lnTo>
                  <a:pt x="294" y="66"/>
                </a:lnTo>
                <a:lnTo>
                  <a:pt x="290" y="66"/>
                </a:lnTo>
                <a:lnTo>
                  <a:pt x="290" y="66"/>
                </a:lnTo>
                <a:lnTo>
                  <a:pt x="284" y="64"/>
                </a:lnTo>
                <a:lnTo>
                  <a:pt x="284" y="64"/>
                </a:lnTo>
                <a:lnTo>
                  <a:pt x="284" y="60"/>
                </a:lnTo>
                <a:lnTo>
                  <a:pt x="284" y="60"/>
                </a:lnTo>
                <a:lnTo>
                  <a:pt x="284" y="60"/>
                </a:lnTo>
                <a:lnTo>
                  <a:pt x="284" y="60"/>
                </a:lnTo>
                <a:lnTo>
                  <a:pt x="286" y="62"/>
                </a:lnTo>
                <a:lnTo>
                  <a:pt x="286" y="62"/>
                </a:lnTo>
                <a:lnTo>
                  <a:pt x="294" y="62"/>
                </a:lnTo>
                <a:lnTo>
                  <a:pt x="294" y="62"/>
                </a:lnTo>
                <a:lnTo>
                  <a:pt x="296" y="60"/>
                </a:lnTo>
                <a:lnTo>
                  <a:pt x="298" y="58"/>
                </a:lnTo>
                <a:lnTo>
                  <a:pt x="300" y="58"/>
                </a:lnTo>
                <a:lnTo>
                  <a:pt x="300" y="58"/>
                </a:lnTo>
                <a:lnTo>
                  <a:pt x="300" y="62"/>
                </a:lnTo>
                <a:lnTo>
                  <a:pt x="298" y="64"/>
                </a:lnTo>
                <a:lnTo>
                  <a:pt x="298" y="64"/>
                </a:lnTo>
                <a:close/>
                <a:moveTo>
                  <a:pt x="62" y="48"/>
                </a:moveTo>
                <a:lnTo>
                  <a:pt x="62" y="48"/>
                </a:lnTo>
                <a:lnTo>
                  <a:pt x="58" y="48"/>
                </a:lnTo>
                <a:lnTo>
                  <a:pt x="56" y="48"/>
                </a:lnTo>
                <a:lnTo>
                  <a:pt x="56" y="50"/>
                </a:lnTo>
                <a:lnTo>
                  <a:pt x="56" y="50"/>
                </a:lnTo>
                <a:lnTo>
                  <a:pt x="58" y="50"/>
                </a:lnTo>
                <a:lnTo>
                  <a:pt x="60" y="50"/>
                </a:lnTo>
                <a:lnTo>
                  <a:pt x="62" y="48"/>
                </a:lnTo>
                <a:lnTo>
                  <a:pt x="62" y="48"/>
                </a:lnTo>
                <a:close/>
                <a:moveTo>
                  <a:pt x="4" y="104"/>
                </a:moveTo>
                <a:lnTo>
                  <a:pt x="4" y="104"/>
                </a:lnTo>
                <a:lnTo>
                  <a:pt x="2" y="104"/>
                </a:lnTo>
                <a:lnTo>
                  <a:pt x="0" y="104"/>
                </a:lnTo>
                <a:lnTo>
                  <a:pt x="0" y="104"/>
                </a:lnTo>
                <a:lnTo>
                  <a:pt x="0" y="106"/>
                </a:lnTo>
                <a:lnTo>
                  <a:pt x="2" y="106"/>
                </a:lnTo>
                <a:lnTo>
                  <a:pt x="4" y="104"/>
                </a:lnTo>
                <a:lnTo>
                  <a:pt x="4" y="104"/>
                </a:lnTo>
                <a:lnTo>
                  <a:pt x="4" y="104"/>
                </a:lnTo>
                <a:close/>
                <a:moveTo>
                  <a:pt x="138" y="56"/>
                </a:moveTo>
                <a:lnTo>
                  <a:pt x="138" y="58"/>
                </a:lnTo>
                <a:lnTo>
                  <a:pt x="142" y="58"/>
                </a:lnTo>
                <a:lnTo>
                  <a:pt x="142" y="58"/>
                </a:lnTo>
                <a:lnTo>
                  <a:pt x="142" y="56"/>
                </a:lnTo>
                <a:lnTo>
                  <a:pt x="138" y="56"/>
                </a:lnTo>
                <a:lnTo>
                  <a:pt x="138" y="56"/>
                </a:lnTo>
                <a:close/>
                <a:moveTo>
                  <a:pt x="124" y="48"/>
                </a:moveTo>
                <a:lnTo>
                  <a:pt x="124" y="48"/>
                </a:lnTo>
                <a:lnTo>
                  <a:pt x="122" y="52"/>
                </a:lnTo>
                <a:lnTo>
                  <a:pt x="122" y="52"/>
                </a:lnTo>
                <a:lnTo>
                  <a:pt x="126" y="52"/>
                </a:lnTo>
                <a:lnTo>
                  <a:pt x="126" y="52"/>
                </a:lnTo>
                <a:lnTo>
                  <a:pt x="126" y="50"/>
                </a:lnTo>
                <a:lnTo>
                  <a:pt x="124" y="48"/>
                </a:lnTo>
                <a:lnTo>
                  <a:pt x="124" y="48"/>
                </a:lnTo>
                <a:close/>
                <a:moveTo>
                  <a:pt x="148" y="40"/>
                </a:moveTo>
                <a:lnTo>
                  <a:pt x="148" y="40"/>
                </a:lnTo>
                <a:lnTo>
                  <a:pt x="144" y="40"/>
                </a:lnTo>
                <a:lnTo>
                  <a:pt x="144" y="42"/>
                </a:lnTo>
                <a:lnTo>
                  <a:pt x="144" y="44"/>
                </a:lnTo>
                <a:lnTo>
                  <a:pt x="144" y="44"/>
                </a:lnTo>
                <a:lnTo>
                  <a:pt x="148" y="42"/>
                </a:lnTo>
                <a:lnTo>
                  <a:pt x="148" y="40"/>
                </a:lnTo>
                <a:lnTo>
                  <a:pt x="148" y="40"/>
                </a:lnTo>
                <a:close/>
                <a:moveTo>
                  <a:pt x="76" y="56"/>
                </a:moveTo>
                <a:lnTo>
                  <a:pt x="76" y="56"/>
                </a:lnTo>
                <a:lnTo>
                  <a:pt x="74" y="52"/>
                </a:lnTo>
                <a:lnTo>
                  <a:pt x="74" y="50"/>
                </a:lnTo>
                <a:lnTo>
                  <a:pt x="76" y="48"/>
                </a:lnTo>
                <a:lnTo>
                  <a:pt x="76" y="48"/>
                </a:lnTo>
                <a:lnTo>
                  <a:pt x="72" y="46"/>
                </a:lnTo>
                <a:lnTo>
                  <a:pt x="68" y="48"/>
                </a:lnTo>
                <a:lnTo>
                  <a:pt x="68" y="50"/>
                </a:lnTo>
                <a:lnTo>
                  <a:pt x="68" y="50"/>
                </a:lnTo>
                <a:lnTo>
                  <a:pt x="70" y="52"/>
                </a:lnTo>
                <a:lnTo>
                  <a:pt x="72" y="54"/>
                </a:lnTo>
                <a:lnTo>
                  <a:pt x="74" y="56"/>
                </a:lnTo>
                <a:lnTo>
                  <a:pt x="76" y="56"/>
                </a:lnTo>
                <a:lnTo>
                  <a:pt x="76" y="56"/>
                </a:lnTo>
                <a:close/>
                <a:moveTo>
                  <a:pt x="78" y="52"/>
                </a:moveTo>
                <a:lnTo>
                  <a:pt x="78" y="52"/>
                </a:lnTo>
                <a:lnTo>
                  <a:pt x="80" y="52"/>
                </a:lnTo>
                <a:lnTo>
                  <a:pt x="82" y="54"/>
                </a:lnTo>
                <a:lnTo>
                  <a:pt x="82" y="54"/>
                </a:lnTo>
                <a:lnTo>
                  <a:pt x="82" y="52"/>
                </a:lnTo>
                <a:lnTo>
                  <a:pt x="82" y="50"/>
                </a:lnTo>
                <a:lnTo>
                  <a:pt x="80" y="50"/>
                </a:lnTo>
                <a:lnTo>
                  <a:pt x="78" y="52"/>
                </a:lnTo>
                <a:lnTo>
                  <a:pt x="78" y="52"/>
                </a:lnTo>
                <a:close/>
                <a:moveTo>
                  <a:pt x="84" y="46"/>
                </a:moveTo>
                <a:lnTo>
                  <a:pt x="84" y="46"/>
                </a:lnTo>
                <a:lnTo>
                  <a:pt x="84" y="44"/>
                </a:lnTo>
                <a:lnTo>
                  <a:pt x="84" y="42"/>
                </a:lnTo>
                <a:lnTo>
                  <a:pt x="82" y="42"/>
                </a:lnTo>
                <a:lnTo>
                  <a:pt x="82" y="42"/>
                </a:lnTo>
                <a:lnTo>
                  <a:pt x="82" y="46"/>
                </a:lnTo>
                <a:lnTo>
                  <a:pt x="82" y="46"/>
                </a:lnTo>
                <a:lnTo>
                  <a:pt x="84" y="46"/>
                </a:lnTo>
                <a:lnTo>
                  <a:pt x="84" y="46"/>
                </a:lnTo>
                <a:close/>
              </a:path>
            </a:pathLst>
          </a:custGeom>
          <a:solidFill>
            <a:srgbClr val="C0BAA7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1" name="Google Shape;12501;p68"/>
          <p:cNvSpPr/>
          <p:nvPr/>
        </p:nvSpPr>
        <p:spPr>
          <a:xfrm>
            <a:off x="1774142" y="2832038"/>
            <a:ext cx="1841814" cy="2010787"/>
          </a:xfrm>
          <a:custGeom>
            <a:avLst/>
            <a:gdLst/>
            <a:ahLst/>
            <a:cxnLst/>
            <a:rect l="l" t="t" r="r" b="b"/>
            <a:pathLst>
              <a:path w="218" h="238" extrusionOk="0">
                <a:moveTo>
                  <a:pt x="152" y="14"/>
                </a:moveTo>
                <a:lnTo>
                  <a:pt x="152" y="14"/>
                </a:lnTo>
                <a:lnTo>
                  <a:pt x="152" y="16"/>
                </a:lnTo>
                <a:lnTo>
                  <a:pt x="150" y="16"/>
                </a:lnTo>
                <a:lnTo>
                  <a:pt x="148" y="16"/>
                </a:lnTo>
                <a:lnTo>
                  <a:pt x="148" y="16"/>
                </a:lnTo>
                <a:lnTo>
                  <a:pt x="148" y="16"/>
                </a:lnTo>
                <a:lnTo>
                  <a:pt x="148" y="18"/>
                </a:lnTo>
                <a:lnTo>
                  <a:pt x="150" y="20"/>
                </a:lnTo>
                <a:lnTo>
                  <a:pt x="156" y="24"/>
                </a:lnTo>
                <a:lnTo>
                  <a:pt x="156" y="24"/>
                </a:lnTo>
                <a:lnTo>
                  <a:pt x="156" y="26"/>
                </a:lnTo>
                <a:lnTo>
                  <a:pt x="154" y="28"/>
                </a:lnTo>
                <a:lnTo>
                  <a:pt x="154" y="28"/>
                </a:lnTo>
                <a:lnTo>
                  <a:pt x="150" y="26"/>
                </a:lnTo>
                <a:lnTo>
                  <a:pt x="150" y="24"/>
                </a:lnTo>
                <a:lnTo>
                  <a:pt x="148" y="22"/>
                </a:lnTo>
                <a:lnTo>
                  <a:pt x="144" y="22"/>
                </a:lnTo>
                <a:lnTo>
                  <a:pt x="144" y="22"/>
                </a:lnTo>
                <a:lnTo>
                  <a:pt x="144" y="20"/>
                </a:lnTo>
                <a:lnTo>
                  <a:pt x="142" y="18"/>
                </a:lnTo>
                <a:lnTo>
                  <a:pt x="142" y="18"/>
                </a:lnTo>
                <a:lnTo>
                  <a:pt x="140" y="18"/>
                </a:lnTo>
                <a:lnTo>
                  <a:pt x="138" y="20"/>
                </a:lnTo>
                <a:lnTo>
                  <a:pt x="138" y="24"/>
                </a:lnTo>
                <a:lnTo>
                  <a:pt x="138" y="24"/>
                </a:lnTo>
                <a:lnTo>
                  <a:pt x="142" y="28"/>
                </a:lnTo>
                <a:lnTo>
                  <a:pt x="148" y="30"/>
                </a:lnTo>
                <a:lnTo>
                  <a:pt x="148" y="30"/>
                </a:lnTo>
                <a:lnTo>
                  <a:pt x="146" y="32"/>
                </a:lnTo>
                <a:lnTo>
                  <a:pt x="146" y="32"/>
                </a:lnTo>
                <a:lnTo>
                  <a:pt x="140" y="32"/>
                </a:lnTo>
                <a:lnTo>
                  <a:pt x="140" y="32"/>
                </a:lnTo>
                <a:lnTo>
                  <a:pt x="138" y="36"/>
                </a:lnTo>
                <a:lnTo>
                  <a:pt x="136" y="38"/>
                </a:lnTo>
                <a:lnTo>
                  <a:pt x="136" y="38"/>
                </a:lnTo>
                <a:lnTo>
                  <a:pt x="128" y="40"/>
                </a:lnTo>
                <a:lnTo>
                  <a:pt x="124" y="40"/>
                </a:lnTo>
                <a:lnTo>
                  <a:pt x="120" y="38"/>
                </a:lnTo>
                <a:lnTo>
                  <a:pt x="120" y="38"/>
                </a:lnTo>
                <a:lnTo>
                  <a:pt x="118" y="40"/>
                </a:lnTo>
                <a:lnTo>
                  <a:pt x="118" y="42"/>
                </a:lnTo>
                <a:lnTo>
                  <a:pt x="120" y="42"/>
                </a:lnTo>
                <a:lnTo>
                  <a:pt x="124" y="42"/>
                </a:lnTo>
                <a:lnTo>
                  <a:pt x="124" y="42"/>
                </a:lnTo>
                <a:lnTo>
                  <a:pt x="124" y="46"/>
                </a:lnTo>
                <a:lnTo>
                  <a:pt x="126" y="48"/>
                </a:lnTo>
                <a:lnTo>
                  <a:pt x="126" y="48"/>
                </a:lnTo>
                <a:lnTo>
                  <a:pt x="130" y="46"/>
                </a:lnTo>
                <a:lnTo>
                  <a:pt x="130" y="42"/>
                </a:lnTo>
                <a:lnTo>
                  <a:pt x="130" y="42"/>
                </a:lnTo>
                <a:lnTo>
                  <a:pt x="134" y="44"/>
                </a:lnTo>
                <a:lnTo>
                  <a:pt x="138" y="42"/>
                </a:lnTo>
                <a:lnTo>
                  <a:pt x="146" y="40"/>
                </a:lnTo>
                <a:lnTo>
                  <a:pt x="146" y="40"/>
                </a:lnTo>
                <a:lnTo>
                  <a:pt x="146" y="38"/>
                </a:lnTo>
                <a:lnTo>
                  <a:pt x="146" y="36"/>
                </a:lnTo>
                <a:lnTo>
                  <a:pt x="146" y="36"/>
                </a:lnTo>
                <a:lnTo>
                  <a:pt x="148" y="34"/>
                </a:lnTo>
                <a:lnTo>
                  <a:pt x="148" y="32"/>
                </a:lnTo>
                <a:lnTo>
                  <a:pt x="148" y="32"/>
                </a:lnTo>
                <a:lnTo>
                  <a:pt x="152" y="32"/>
                </a:lnTo>
                <a:lnTo>
                  <a:pt x="154" y="30"/>
                </a:lnTo>
                <a:lnTo>
                  <a:pt x="156" y="30"/>
                </a:lnTo>
                <a:lnTo>
                  <a:pt x="158" y="30"/>
                </a:lnTo>
                <a:lnTo>
                  <a:pt x="158" y="30"/>
                </a:lnTo>
                <a:lnTo>
                  <a:pt x="160" y="28"/>
                </a:lnTo>
                <a:lnTo>
                  <a:pt x="162" y="26"/>
                </a:lnTo>
                <a:lnTo>
                  <a:pt x="162" y="26"/>
                </a:lnTo>
                <a:lnTo>
                  <a:pt x="166" y="28"/>
                </a:lnTo>
                <a:lnTo>
                  <a:pt x="168" y="30"/>
                </a:lnTo>
                <a:lnTo>
                  <a:pt x="168" y="30"/>
                </a:lnTo>
                <a:lnTo>
                  <a:pt x="168" y="32"/>
                </a:lnTo>
                <a:lnTo>
                  <a:pt x="166" y="34"/>
                </a:lnTo>
                <a:lnTo>
                  <a:pt x="164" y="36"/>
                </a:lnTo>
                <a:lnTo>
                  <a:pt x="164" y="36"/>
                </a:lnTo>
                <a:lnTo>
                  <a:pt x="164" y="38"/>
                </a:lnTo>
                <a:lnTo>
                  <a:pt x="164" y="38"/>
                </a:lnTo>
                <a:lnTo>
                  <a:pt x="166" y="40"/>
                </a:lnTo>
                <a:lnTo>
                  <a:pt x="166" y="42"/>
                </a:lnTo>
                <a:lnTo>
                  <a:pt x="166" y="42"/>
                </a:lnTo>
                <a:lnTo>
                  <a:pt x="164" y="44"/>
                </a:lnTo>
                <a:lnTo>
                  <a:pt x="162" y="46"/>
                </a:lnTo>
                <a:lnTo>
                  <a:pt x="162" y="46"/>
                </a:lnTo>
                <a:lnTo>
                  <a:pt x="160" y="46"/>
                </a:lnTo>
                <a:lnTo>
                  <a:pt x="160" y="44"/>
                </a:lnTo>
                <a:lnTo>
                  <a:pt x="158" y="44"/>
                </a:lnTo>
                <a:lnTo>
                  <a:pt x="158" y="44"/>
                </a:lnTo>
                <a:lnTo>
                  <a:pt x="158" y="44"/>
                </a:lnTo>
                <a:lnTo>
                  <a:pt x="156" y="46"/>
                </a:lnTo>
                <a:lnTo>
                  <a:pt x="156" y="48"/>
                </a:lnTo>
                <a:lnTo>
                  <a:pt x="158" y="50"/>
                </a:lnTo>
                <a:lnTo>
                  <a:pt x="158" y="52"/>
                </a:lnTo>
                <a:lnTo>
                  <a:pt x="158" y="52"/>
                </a:lnTo>
                <a:lnTo>
                  <a:pt x="152" y="54"/>
                </a:lnTo>
                <a:lnTo>
                  <a:pt x="152" y="54"/>
                </a:lnTo>
                <a:lnTo>
                  <a:pt x="154" y="58"/>
                </a:lnTo>
                <a:lnTo>
                  <a:pt x="158" y="60"/>
                </a:lnTo>
                <a:lnTo>
                  <a:pt x="162" y="60"/>
                </a:lnTo>
                <a:lnTo>
                  <a:pt x="166" y="58"/>
                </a:lnTo>
                <a:lnTo>
                  <a:pt x="166" y="58"/>
                </a:lnTo>
                <a:lnTo>
                  <a:pt x="164" y="56"/>
                </a:lnTo>
                <a:lnTo>
                  <a:pt x="162" y="54"/>
                </a:lnTo>
                <a:lnTo>
                  <a:pt x="162" y="54"/>
                </a:lnTo>
                <a:lnTo>
                  <a:pt x="164" y="50"/>
                </a:lnTo>
                <a:lnTo>
                  <a:pt x="166" y="48"/>
                </a:lnTo>
                <a:lnTo>
                  <a:pt x="174" y="44"/>
                </a:lnTo>
                <a:lnTo>
                  <a:pt x="174" y="44"/>
                </a:lnTo>
                <a:lnTo>
                  <a:pt x="174" y="44"/>
                </a:lnTo>
                <a:lnTo>
                  <a:pt x="174" y="40"/>
                </a:lnTo>
                <a:lnTo>
                  <a:pt x="174" y="40"/>
                </a:lnTo>
                <a:lnTo>
                  <a:pt x="180" y="42"/>
                </a:lnTo>
                <a:lnTo>
                  <a:pt x="184" y="42"/>
                </a:lnTo>
                <a:lnTo>
                  <a:pt x="186" y="42"/>
                </a:lnTo>
                <a:lnTo>
                  <a:pt x="186" y="42"/>
                </a:lnTo>
                <a:lnTo>
                  <a:pt x="186" y="44"/>
                </a:lnTo>
                <a:lnTo>
                  <a:pt x="182" y="46"/>
                </a:lnTo>
                <a:lnTo>
                  <a:pt x="180" y="46"/>
                </a:lnTo>
                <a:lnTo>
                  <a:pt x="176" y="46"/>
                </a:lnTo>
                <a:lnTo>
                  <a:pt x="176" y="46"/>
                </a:lnTo>
                <a:lnTo>
                  <a:pt x="174" y="48"/>
                </a:lnTo>
                <a:lnTo>
                  <a:pt x="176" y="50"/>
                </a:lnTo>
                <a:lnTo>
                  <a:pt x="178" y="54"/>
                </a:lnTo>
                <a:lnTo>
                  <a:pt x="178" y="54"/>
                </a:lnTo>
                <a:lnTo>
                  <a:pt x="180" y="54"/>
                </a:lnTo>
                <a:lnTo>
                  <a:pt x="182" y="52"/>
                </a:lnTo>
                <a:lnTo>
                  <a:pt x="184" y="50"/>
                </a:lnTo>
                <a:lnTo>
                  <a:pt x="186" y="50"/>
                </a:lnTo>
                <a:lnTo>
                  <a:pt x="186" y="50"/>
                </a:lnTo>
                <a:lnTo>
                  <a:pt x="186" y="58"/>
                </a:lnTo>
                <a:lnTo>
                  <a:pt x="186" y="62"/>
                </a:lnTo>
                <a:lnTo>
                  <a:pt x="186" y="66"/>
                </a:lnTo>
                <a:lnTo>
                  <a:pt x="186" y="66"/>
                </a:lnTo>
                <a:lnTo>
                  <a:pt x="192" y="64"/>
                </a:lnTo>
                <a:lnTo>
                  <a:pt x="196" y="62"/>
                </a:lnTo>
                <a:lnTo>
                  <a:pt x="196" y="62"/>
                </a:lnTo>
                <a:lnTo>
                  <a:pt x="198" y="58"/>
                </a:lnTo>
                <a:lnTo>
                  <a:pt x="200" y="56"/>
                </a:lnTo>
                <a:lnTo>
                  <a:pt x="202" y="56"/>
                </a:lnTo>
                <a:lnTo>
                  <a:pt x="202" y="56"/>
                </a:lnTo>
                <a:lnTo>
                  <a:pt x="204" y="58"/>
                </a:lnTo>
                <a:lnTo>
                  <a:pt x="202" y="60"/>
                </a:lnTo>
                <a:lnTo>
                  <a:pt x="200" y="62"/>
                </a:lnTo>
                <a:lnTo>
                  <a:pt x="198" y="62"/>
                </a:lnTo>
                <a:lnTo>
                  <a:pt x="198" y="62"/>
                </a:lnTo>
                <a:lnTo>
                  <a:pt x="198" y="66"/>
                </a:lnTo>
                <a:lnTo>
                  <a:pt x="196" y="68"/>
                </a:lnTo>
                <a:lnTo>
                  <a:pt x="192" y="72"/>
                </a:lnTo>
                <a:lnTo>
                  <a:pt x="192" y="72"/>
                </a:lnTo>
                <a:lnTo>
                  <a:pt x="194" y="74"/>
                </a:lnTo>
                <a:lnTo>
                  <a:pt x="194" y="76"/>
                </a:lnTo>
                <a:lnTo>
                  <a:pt x="194" y="76"/>
                </a:lnTo>
                <a:lnTo>
                  <a:pt x="196" y="76"/>
                </a:lnTo>
                <a:lnTo>
                  <a:pt x="200" y="76"/>
                </a:lnTo>
                <a:lnTo>
                  <a:pt x="200" y="76"/>
                </a:lnTo>
                <a:lnTo>
                  <a:pt x="198" y="80"/>
                </a:lnTo>
                <a:lnTo>
                  <a:pt x="196" y="82"/>
                </a:lnTo>
                <a:lnTo>
                  <a:pt x="196" y="84"/>
                </a:lnTo>
                <a:lnTo>
                  <a:pt x="198" y="88"/>
                </a:lnTo>
                <a:lnTo>
                  <a:pt x="198" y="88"/>
                </a:lnTo>
                <a:lnTo>
                  <a:pt x="194" y="92"/>
                </a:lnTo>
                <a:lnTo>
                  <a:pt x="194" y="92"/>
                </a:lnTo>
                <a:lnTo>
                  <a:pt x="196" y="96"/>
                </a:lnTo>
                <a:lnTo>
                  <a:pt x="200" y="98"/>
                </a:lnTo>
                <a:lnTo>
                  <a:pt x="200" y="98"/>
                </a:lnTo>
                <a:lnTo>
                  <a:pt x="202" y="98"/>
                </a:lnTo>
                <a:lnTo>
                  <a:pt x="206" y="96"/>
                </a:lnTo>
                <a:lnTo>
                  <a:pt x="206" y="96"/>
                </a:lnTo>
                <a:lnTo>
                  <a:pt x="200" y="104"/>
                </a:lnTo>
                <a:lnTo>
                  <a:pt x="200" y="104"/>
                </a:lnTo>
                <a:lnTo>
                  <a:pt x="204" y="108"/>
                </a:lnTo>
                <a:lnTo>
                  <a:pt x="206" y="112"/>
                </a:lnTo>
                <a:lnTo>
                  <a:pt x="206" y="112"/>
                </a:lnTo>
                <a:lnTo>
                  <a:pt x="210" y="110"/>
                </a:lnTo>
                <a:lnTo>
                  <a:pt x="212" y="108"/>
                </a:lnTo>
                <a:lnTo>
                  <a:pt x="214" y="110"/>
                </a:lnTo>
                <a:lnTo>
                  <a:pt x="214" y="110"/>
                </a:lnTo>
                <a:lnTo>
                  <a:pt x="214" y="114"/>
                </a:lnTo>
                <a:lnTo>
                  <a:pt x="212" y="114"/>
                </a:lnTo>
                <a:lnTo>
                  <a:pt x="210" y="116"/>
                </a:lnTo>
                <a:lnTo>
                  <a:pt x="210" y="116"/>
                </a:lnTo>
                <a:lnTo>
                  <a:pt x="210" y="116"/>
                </a:lnTo>
                <a:lnTo>
                  <a:pt x="210" y="118"/>
                </a:lnTo>
                <a:lnTo>
                  <a:pt x="212" y="120"/>
                </a:lnTo>
                <a:lnTo>
                  <a:pt x="214" y="122"/>
                </a:lnTo>
                <a:lnTo>
                  <a:pt x="214" y="124"/>
                </a:lnTo>
                <a:lnTo>
                  <a:pt x="214" y="124"/>
                </a:lnTo>
                <a:lnTo>
                  <a:pt x="218" y="124"/>
                </a:lnTo>
                <a:lnTo>
                  <a:pt x="218" y="126"/>
                </a:lnTo>
                <a:lnTo>
                  <a:pt x="218" y="126"/>
                </a:lnTo>
                <a:lnTo>
                  <a:pt x="218" y="128"/>
                </a:lnTo>
                <a:lnTo>
                  <a:pt x="216" y="128"/>
                </a:lnTo>
                <a:lnTo>
                  <a:pt x="214" y="128"/>
                </a:lnTo>
                <a:lnTo>
                  <a:pt x="214" y="128"/>
                </a:lnTo>
                <a:lnTo>
                  <a:pt x="214" y="128"/>
                </a:lnTo>
                <a:lnTo>
                  <a:pt x="212" y="134"/>
                </a:lnTo>
                <a:lnTo>
                  <a:pt x="212" y="138"/>
                </a:lnTo>
                <a:lnTo>
                  <a:pt x="212" y="138"/>
                </a:lnTo>
                <a:lnTo>
                  <a:pt x="214" y="140"/>
                </a:lnTo>
                <a:lnTo>
                  <a:pt x="214" y="140"/>
                </a:lnTo>
                <a:lnTo>
                  <a:pt x="212" y="142"/>
                </a:lnTo>
                <a:lnTo>
                  <a:pt x="212" y="148"/>
                </a:lnTo>
                <a:lnTo>
                  <a:pt x="212" y="148"/>
                </a:lnTo>
                <a:lnTo>
                  <a:pt x="208" y="148"/>
                </a:lnTo>
                <a:lnTo>
                  <a:pt x="208" y="146"/>
                </a:lnTo>
                <a:lnTo>
                  <a:pt x="206" y="146"/>
                </a:lnTo>
                <a:lnTo>
                  <a:pt x="204" y="146"/>
                </a:lnTo>
                <a:lnTo>
                  <a:pt x="204" y="146"/>
                </a:lnTo>
                <a:lnTo>
                  <a:pt x="204" y="146"/>
                </a:lnTo>
                <a:lnTo>
                  <a:pt x="204" y="148"/>
                </a:lnTo>
                <a:lnTo>
                  <a:pt x="206" y="150"/>
                </a:lnTo>
                <a:lnTo>
                  <a:pt x="204" y="152"/>
                </a:lnTo>
                <a:lnTo>
                  <a:pt x="204" y="152"/>
                </a:lnTo>
                <a:lnTo>
                  <a:pt x="202" y="150"/>
                </a:lnTo>
                <a:lnTo>
                  <a:pt x="202" y="150"/>
                </a:lnTo>
                <a:lnTo>
                  <a:pt x="200" y="148"/>
                </a:lnTo>
                <a:lnTo>
                  <a:pt x="200" y="148"/>
                </a:lnTo>
                <a:lnTo>
                  <a:pt x="194" y="148"/>
                </a:lnTo>
                <a:lnTo>
                  <a:pt x="190" y="146"/>
                </a:lnTo>
                <a:lnTo>
                  <a:pt x="186" y="146"/>
                </a:lnTo>
                <a:lnTo>
                  <a:pt x="184" y="150"/>
                </a:lnTo>
                <a:lnTo>
                  <a:pt x="184" y="150"/>
                </a:lnTo>
                <a:lnTo>
                  <a:pt x="184" y="150"/>
                </a:lnTo>
                <a:lnTo>
                  <a:pt x="184" y="152"/>
                </a:lnTo>
                <a:lnTo>
                  <a:pt x="186" y="154"/>
                </a:lnTo>
                <a:lnTo>
                  <a:pt x="186" y="154"/>
                </a:lnTo>
                <a:lnTo>
                  <a:pt x="196" y="154"/>
                </a:lnTo>
                <a:lnTo>
                  <a:pt x="196" y="154"/>
                </a:lnTo>
                <a:lnTo>
                  <a:pt x="200" y="158"/>
                </a:lnTo>
                <a:lnTo>
                  <a:pt x="206" y="160"/>
                </a:lnTo>
                <a:lnTo>
                  <a:pt x="206" y="160"/>
                </a:lnTo>
                <a:lnTo>
                  <a:pt x="204" y="160"/>
                </a:lnTo>
                <a:lnTo>
                  <a:pt x="202" y="160"/>
                </a:lnTo>
                <a:lnTo>
                  <a:pt x="202" y="160"/>
                </a:lnTo>
                <a:lnTo>
                  <a:pt x="194" y="168"/>
                </a:lnTo>
                <a:lnTo>
                  <a:pt x="190" y="170"/>
                </a:lnTo>
                <a:lnTo>
                  <a:pt x="182" y="170"/>
                </a:lnTo>
                <a:lnTo>
                  <a:pt x="182" y="170"/>
                </a:lnTo>
                <a:lnTo>
                  <a:pt x="180" y="172"/>
                </a:lnTo>
                <a:lnTo>
                  <a:pt x="180" y="172"/>
                </a:lnTo>
                <a:lnTo>
                  <a:pt x="178" y="174"/>
                </a:lnTo>
                <a:lnTo>
                  <a:pt x="176" y="174"/>
                </a:lnTo>
                <a:lnTo>
                  <a:pt x="176" y="174"/>
                </a:lnTo>
                <a:lnTo>
                  <a:pt x="168" y="172"/>
                </a:lnTo>
                <a:lnTo>
                  <a:pt x="164" y="172"/>
                </a:lnTo>
                <a:lnTo>
                  <a:pt x="160" y="174"/>
                </a:lnTo>
                <a:lnTo>
                  <a:pt x="160" y="174"/>
                </a:lnTo>
                <a:lnTo>
                  <a:pt x="174" y="180"/>
                </a:lnTo>
                <a:lnTo>
                  <a:pt x="174" y="180"/>
                </a:lnTo>
                <a:lnTo>
                  <a:pt x="178" y="178"/>
                </a:lnTo>
                <a:lnTo>
                  <a:pt x="180" y="178"/>
                </a:lnTo>
                <a:lnTo>
                  <a:pt x="180" y="178"/>
                </a:lnTo>
                <a:lnTo>
                  <a:pt x="182" y="180"/>
                </a:lnTo>
                <a:lnTo>
                  <a:pt x="182" y="184"/>
                </a:lnTo>
                <a:lnTo>
                  <a:pt x="182" y="184"/>
                </a:lnTo>
                <a:lnTo>
                  <a:pt x="184" y="186"/>
                </a:lnTo>
                <a:lnTo>
                  <a:pt x="186" y="188"/>
                </a:lnTo>
                <a:lnTo>
                  <a:pt x="186" y="190"/>
                </a:lnTo>
                <a:lnTo>
                  <a:pt x="186" y="190"/>
                </a:lnTo>
                <a:lnTo>
                  <a:pt x="180" y="190"/>
                </a:lnTo>
                <a:lnTo>
                  <a:pt x="176" y="188"/>
                </a:lnTo>
                <a:lnTo>
                  <a:pt x="172" y="186"/>
                </a:lnTo>
                <a:lnTo>
                  <a:pt x="168" y="188"/>
                </a:lnTo>
                <a:lnTo>
                  <a:pt x="168" y="188"/>
                </a:lnTo>
                <a:lnTo>
                  <a:pt x="160" y="184"/>
                </a:lnTo>
                <a:lnTo>
                  <a:pt x="154" y="180"/>
                </a:lnTo>
                <a:lnTo>
                  <a:pt x="154" y="180"/>
                </a:lnTo>
                <a:lnTo>
                  <a:pt x="148" y="182"/>
                </a:lnTo>
                <a:lnTo>
                  <a:pt x="144" y="184"/>
                </a:lnTo>
                <a:lnTo>
                  <a:pt x="144" y="184"/>
                </a:lnTo>
                <a:lnTo>
                  <a:pt x="142" y="182"/>
                </a:lnTo>
                <a:lnTo>
                  <a:pt x="142" y="180"/>
                </a:lnTo>
                <a:lnTo>
                  <a:pt x="144" y="174"/>
                </a:lnTo>
                <a:lnTo>
                  <a:pt x="144" y="174"/>
                </a:lnTo>
                <a:lnTo>
                  <a:pt x="142" y="174"/>
                </a:lnTo>
                <a:lnTo>
                  <a:pt x="140" y="172"/>
                </a:lnTo>
                <a:lnTo>
                  <a:pt x="140" y="172"/>
                </a:lnTo>
                <a:lnTo>
                  <a:pt x="138" y="172"/>
                </a:lnTo>
                <a:lnTo>
                  <a:pt x="138" y="174"/>
                </a:lnTo>
                <a:lnTo>
                  <a:pt x="138" y="176"/>
                </a:lnTo>
                <a:lnTo>
                  <a:pt x="138" y="178"/>
                </a:lnTo>
                <a:lnTo>
                  <a:pt x="138" y="178"/>
                </a:lnTo>
                <a:lnTo>
                  <a:pt x="134" y="176"/>
                </a:lnTo>
                <a:lnTo>
                  <a:pt x="130" y="176"/>
                </a:lnTo>
                <a:lnTo>
                  <a:pt x="130" y="176"/>
                </a:lnTo>
                <a:lnTo>
                  <a:pt x="128" y="176"/>
                </a:lnTo>
                <a:lnTo>
                  <a:pt x="128" y="178"/>
                </a:lnTo>
                <a:lnTo>
                  <a:pt x="126" y="180"/>
                </a:lnTo>
                <a:lnTo>
                  <a:pt x="124" y="180"/>
                </a:lnTo>
                <a:lnTo>
                  <a:pt x="124" y="180"/>
                </a:lnTo>
                <a:lnTo>
                  <a:pt x="122" y="176"/>
                </a:lnTo>
                <a:lnTo>
                  <a:pt x="122" y="174"/>
                </a:lnTo>
                <a:lnTo>
                  <a:pt x="118" y="172"/>
                </a:lnTo>
                <a:lnTo>
                  <a:pt x="118" y="172"/>
                </a:lnTo>
                <a:lnTo>
                  <a:pt x="116" y="174"/>
                </a:lnTo>
                <a:lnTo>
                  <a:pt x="116" y="174"/>
                </a:lnTo>
                <a:lnTo>
                  <a:pt x="118" y="178"/>
                </a:lnTo>
                <a:lnTo>
                  <a:pt x="118" y="180"/>
                </a:lnTo>
                <a:lnTo>
                  <a:pt x="118" y="182"/>
                </a:lnTo>
                <a:lnTo>
                  <a:pt x="118" y="182"/>
                </a:lnTo>
                <a:lnTo>
                  <a:pt x="114" y="184"/>
                </a:lnTo>
                <a:lnTo>
                  <a:pt x="110" y="184"/>
                </a:lnTo>
                <a:lnTo>
                  <a:pt x="110" y="184"/>
                </a:lnTo>
                <a:lnTo>
                  <a:pt x="112" y="204"/>
                </a:lnTo>
                <a:lnTo>
                  <a:pt x="114" y="226"/>
                </a:lnTo>
                <a:lnTo>
                  <a:pt x="114" y="226"/>
                </a:lnTo>
                <a:lnTo>
                  <a:pt x="118" y="228"/>
                </a:lnTo>
                <a:lnTo>
                  <a:pt x="122" y="230"/>
                </a:lnTo>
                <a:lnTo>
                  <a:pt x="122" y="230"/>
                </a:lnTo>
                <a:lnTo>
                  <a:pt x="128" y="232"/>
                </a:lnTo>
                <a:lnTo>
                  <a:pt x="128" y="232"/>
                </a:lnTo>
                <a:lnTo>
                  <a:pt x="140" y="232"/>
                </a:lnTo>
                <a:lnTo>
                  <a:pt x="154" y="232"/>
                </a:lnTo>
                <a:lnTo>
                  <a:pt x="154" y="232"/>
                </a:lnTo>
                <a:lnTo>
                  <a:pt x="164" y="234"/>
                </a:lnTo>
                <a:lnTo>
                  <a:pt x="172" y="236"/>
                </a:lnTo>
                <a:lnTo>
                  <a:pt x="172" y="236"/>
                </a:lnTo>
                <a:lnTo>
                  <a:pt x="170" y="238"/>
                </a:lnTo>
                <a:lnTo>
                  <a:pt x="170" y="238"/>
                </a:lnTo>
                <a:lnTo>
                  <a:pt x="166" y="238"/>
                </a:lnTo>
                <a:lnTo>
                  <a:pt x="166" y="238"/>
                </a:lnTo>
                <a:lnTo>
                  <a:pt x="108" y="238"/>
                </a:lnTo>
                <a:lnTo>
                  <a:pt x="48" y="238"/>
                </a:lnTo>
                <a:lnTo>
                  <a:pt x="48" y="238"/>
                </a:lnTo>
                <a:lnTo>
                  <a:pt x="50" y="236"/>
                </a:lnTo>
                <a:lnTo>
                  <a:pt x="54" y="234"/>
                </a:lnTo>
                <a:lnTo>
                  <a:pt x="62" y="232"/>
                </a:lnTo>
                <a:lnTo>
                  <a:pt x="62" y="232"/>
                </a:lnTo>
                <a:lnTo>
                  <a:pt x="76" y="232"/>
                </a:lnTo>
                <a:lnTo>
                  <a:pt x="76" y="232"/>
                </a:lnTo>
                <a:lnTo>
                  <a:pt x="80" y="230"/>
                </a:lnTo>
                <a:lnTo>
                  <a:pt x="80" y="230"/>
                </a:lnTo>
                <a:lnTo>
                  <a:pt x="94" y="232"/>
                </a:lnTo>
                <a:lnTo>
                  <a:pt x="100" y="232"/>
                </a:lnTo>
                <a:lnTo>
                  <a:pt x="104" y="228"/>
                </a:lnTo>
                <a:lnTo>
                  <a:pt x="104" y="228"/>
                </a:lnTo>
                <a:lnTo>
                  <a:pt x="104" y="212"/>
                </a:lnTo>
                <a:lnTo>
                  <a:pt x="104" y="212"/>
                </a:lnTo>
                <a:lnTo>
                  <a:pt x="104" y="198"/>
                </a:lnTo>
                <a:lnTo>
                  <a:pt x="104" y="188"/>
                </a:lnTo>
                <a:lnTo>
                  <a:pt x="104" y="188"/>
                </a:lnTo>
                <a:lnTo>
                  <a:pt x="100" y="184"/>
                </a:lnTo>
                <a:lnTo>
                  <a:pt x="96" y="180"/>
                </a:lnTo>
                <a:lnTo>
                  <a:pt x="96" y="180"/>
                </a:lnTo>
                <a:lnTo>
                  <a:pt x="92" y="182"/>
                </a:lnTo>
                <a:lnTo>
                  <a:pt x="88" y="180"/>
                </a:lnTo>
                <a:lnTo>
                  <a:pt x="78" y="180"/>
                </a:lnTo>
                <a:lnTo>
                  <a:pt x="78" y="180"/>
                </a:lnTo>
                <a:lnTo>
                  <a:pt x="76" y="180"/>
                </a:lnTo>
                <a:lnTo>
                  <a:pt x="74" y="178"/>
                </a:lnTo>
                <a:lnTo>
                  <a:pt x="72" y="176"/>
                </a:lnTo>
                <a:lnTo>
                  <a:pt x="72" y="176"/>
                </a:lnTo>
                <a:lnTo>
                  <a:pt x="70" y="178"/>
                </a:lnTo>
                <a:lnTo>
                  <a:pt x="70" y="182"/>
                </a:lnTo>
                <a:lnTo>
                  <a:pt x="70" y="182"/>
                </a:lnTo>
                <a:lnTo>
                  <a:pt x="66" y="182"/>
                </a:lnTo>
                <a:lnTo>
                  <a:pt x="64" y="182"/>
                </a:lnTo>
                <a:lnTo>
                  <a:pt x="62" y="184"/>
                </a:lnTo>
                <a:lnTo>
                  <a:pt x="60" y="186"/>
                </a:lnTo>
                <a:lnTo>
                  <a:pt x="60" y="186"/>
                </a:lnTo>
                <a:lnTo>
                  <a:pt x="60" y="182"/>
                </a:lnTo>
                <a:lnTo>
                  <a:pt x="62" y="178"/>
                </a:lnTo>
                <a:lnTo>
                  <a:pt x="66" y="176"/>
                </a:lnTo>
                <a:lnTo>
                  <a:pt x="68" y="172"/>
                </a:lnTo>
                <a:lnTo>
                  <a:pt x="68" y="172"/>
                </a:lnTo>
                <a:lnTo>
                  <a:pt x="68" y="172"/>
                </a:lnTo>
                <a:lnTo>
                  <a:pt x="66" y="170"/>
                </a:lnTo>
                <a:lnTo>
                  <a:pt x="64" y="170"/>
                </a:lnTo>
                <a:lnTo>
                  <a:pt x="64" y="170"/>
                </a:lnTo>
                <a:lnTo>
                  <a:pt x="66" y="164"/>
                </a:lnTo>
                <a:lnTo>
                  <a:pt x="70" y="160"/>
                </a:lnTo>
                <a:lnTo>
                  <a:pt x="70" y="160"/>
                </a:lnTo>
                <a:lnTo>
                  <a:pt x="68" y="156"/>
                </a:lnTo>
                <a:lnTo>
                  <a:pt x="68" y="156"/>
                </a:lnTo>
                <a:lnTo>
                  <a:pt x="64" y="156"/>
                </a:lnTo>
                <a:lnTo>
                  <a:pt x="60" y="154"/>
                </a:lnTo>
                <a:lnTo>
                  <a:pt x="58" y="152"/>
                </a:lnTo>
                <a:lnTo>
                  <a:pt x="54" y="154"/>
                </a:lnTo>
                <a:lnTo>
                  <a:pt x="54" y="154"/>
                </a:lnTo>
                <a:lnTo>
                  <a:pt x="56" y="156"/>
                </a:lnTo>
                <a:lnTo>
                  <a:pt x="58" y="158"/>
                </a:lnTo>
                <a:lnTo>
                  <a:pt x="62" y="158"/>
                </a:lnTo>
                <a:lnTo>
                  <a:pt x="66" y="158"/>
                </a:lnTo>
                <a:lnTo>
                  <a:pt x="66" y="158"/>
                </a:lnTo>
                <a:lnTo>
                  <a:pt x="64" y="162"/>
                </a:lnTo>
                <a:lnTo>
                  <a:pt x="62" y="164"/>
                </a:lnTo>
                <a:lnTo>
                  <a:pt x="60" y="166"/>
                </a:lnTo>
                <a:lnTo>
                  <a:pt x="58" y="168"/>
                </a:lnTo>
                <a:lnTo>
                  <a:pt x="58" y="168"/>
                </a:lnTo>
                <a:lnTo>
                  <a:pt x="56" y="168"/>
                </a:lnTo>
                <a:lnTo>
                  <a:pt x="54" y="168"/>
                </a:lnTo>
                <a:lnTo>
                  <a:pt x="50" y="168"/>
                </a:lnTo>
                <a:lnTo>
                  <a:pt x="48" y="166"/>
                </a:lnTo>
                <a:lnTo>
                  <a:pt x="48" y="166"/>
                </a:lnTo>
                <a:lnTo>
                  <a:pt x="50" y="166"/>
                </a:lnTo>
                <a:lnTo>
                  <a:pt x="52" y="162"/>
                </a:lnTo>
                <a:lnTo>
                  <a:pt x="52" y="162"/>
                </a:lnTo>
                <a:lnTo>
                  <a:pt x="50" y="160"/>
                </a:lnTo>
                <a:lnTo>
                  <a:pt x="48" y="160"/>
                </a:lnTo>
                <a:lnTo>
                  <a:pt x="48" y="160"/>
                </a:lnTo>
                <a:lnTo>
                  <a:pt x="38" y="162"/>
                </a:lnTo>
                <a:lnTo>
                  <a:pt x="38" y="162"/>
                </a:lnTo>
                <a:lnTo>
                  <a:pt x="34" y="162"/>
                </a:lnTo>
                <a:lnTo>
                  <a:pt x="30" y="162"/>
                </a:lnTo>
                <a:lnTo>
                  <a:pt x="22" y="164"/>
                </a:lnTo>
                <a:lnTo>
                  <a:pt x="22" y="164"/>
                </a:lnTo>
                <a:lnTo>
                  <a:pt x="14" y="164"/>
                </a:lnTo>
                <a:lnTo>
                  <a:pt x="4" y="162"/>
                </a:lnTo>
                <a:lnTo>
                  <a:pt x="4" y="162"/>
                </a:lnTo>
                <a:lnTo>
                  <a:pt x="4" y="158"/>
                </a:lnTo>
                <a:lnTo>
                  <a:pt x="4" y="158"/>
                </a:lnTo>
                <a:lnTo>
                  <a:pt x="4" y="156"/>
                </a:lnTo>
                <a:lnTo>
                  <a:pt x="2" y="154"/>
                </a:lnTo>
                <a:lnTo>
                  <a:pt x="0" y="154"/>
                </a:lnTo>
                <a:lnTo>
                  <a:pt x="0" y="152"/>
                </a:lnTo>
                <a:lnTo>
                  <a:pt x="0" y="152"/>
                </a:lnTo>
                <a:lnTo>
                  <a:pt x="2" y="152"/>
                </a:lnTo>
                <a:lnTo>
                  <a:pt x="4" y="154"/>
                </a:lnTo>
                <a:lnTo>
                  <a:pt x="6" y="156"/>
                </a:lnTo>
                <a:lnTo>
                  <a:pt x="6" y="156"/>
                </a:lnTo>
                <a:lnTo>
                  <a:pt x="16" y="156"/>
                </a:lnTo>
                <a:lnTo>
                  <a:pt x="20" y="156"/>
                </a:lnTo>
                <a:lnTo>
                  <a:pt x="22" y="154"/>
                </a:lnTo>
                <a:lnTo>
                  <a:pt x="22" y="154"/>
                </a:lnTo>
                <a:lnTo>
                  <a:pt x="22" y="150"/>
                </a:lnTo>
                <a:lnTo>
                  <a:pt x="20" y="148"/>
                </a:lnTo>
                <a:lnTo>
                  <a:pt x="16" y="146"/>
                </a:lnTo>
                <a:lnTo>
                  <a:pt x="16" y="146"/>
                </a:lnTo>
                <a:lnTo>
                  <a:pt x="18" y="144"/>
                </a:lnTo>
                <a:lnTo>
                  <a:pt x="20" y="140"/>
                </a:lnTo>
                <a:lnTo>
                  <a:pt x="20" y="140"/>
                </a:lnTo>
                <a:lnTo>
                  <a:pt x="18" y="138"/>
                </a:lnTo>
                <a:lnTo>
                  <a:pt x="18" y="138"/>
                </a:lnTo>
                <a:lnTo>
                  <a:pt x="14" y="138"/>
                </a:lnTo>
                <a:lnTo>
                  <a:pt x="14" y="138"/>
                </a:lnTo>
                <a:lnTo>
                  <a:pt x="14" y="136"/>
                </a:lnTo>
                <a:lnTo>
                  <a:pt x="16" y="134"/>
                </a:lnTo>
                <a:lnTo>
                  <a:pt x="18" y="134"/>
                </a:lnTo>
                <a:lnTo>
                  <a:pt x="18" y="132"/>
                </a:lnTo>
                <a:lnTo>
                  <a:pt x="18" y="132"/>
                </a:lnTo>
                <a:lnTo>
                  <a:pt x="22" y="132"/>
                </a:lnTo>
                <a:lnTo>
                  <a:pt x="26" y="132"/>
                </a:lnTo>
                <a:lnTo>
                  <a:pt x="26" y="132"/>
                </a:lnTo>
                <a:lnTo>
                  <a:pt x="26" y="130"/>
                </a:lnTo>
                <a:lnTo>
                  <a:pt x="24" y="130"/>
                </a:lnTo>
                <a:lnTo>
                  <a:pt x="20" y="128"/>
                </a:lnTo>
                <a:lnTo>
                  <a:pt x="20" y="128"/>
                </a:lnTo>
                <a:lnTo>
                  <a:pt x="18" y="130"/>
                </a:lnTo>
                <a:lnTo>
                  <a:pt x="18" y="132"/>
                </a:lnTo>
                <a:lnTo>
                  <a:pt x="18" y="132"/>
                </a:lnTo>
                <a:lnTo>
                  <a:pt x="16" y="130"/>
                </a:lnTo>
                <a:lnTo>
                  <a:pt x="14" y="128"/>
                </a:lnTo>
                <a:lnTo>
                  <a:pt x="12" y="126"/>
                </a:lnTo>
                <a:lnTo>
                  <a:pt x="14" y="122"/>
                </a:lnTo>
                <a:lnTo>
                  <a:pt x="14" y="122"/>
                </a:lnTo>
                <a:lnTo>
                  <a:pt x="20" y="124"/>
                </a:lnTo>
                <a:lnTo>
                  <a:pt x="22" y="124"/>
                </a:lnTo>
                <a:lnTo>
                  <a:pt x="26" y="122"/>
                </a:lnTo>
                <a:lnTo>
                  <a:pt x="26" y="122"/>
                </a:lnTo>
                <a:lnTo>
                  <a:pt x="28" y="126"/>
                </a:lnTo>
                <a:lnTo>
                  <a:pt x="30" y="128"/>
                </a:lnTo>
                <a:lnTo>
                  <a:pt x="30" y="128"/>
                </a:lnTo>
                <a:lnTo>
                  <a:pt x="34" y="128"/>
                </a:lnTo>
                <a:lnTo>
                  <a:pt x="36" y="126"/>
                </a:lnTo>
                <a:lnTo>
                  <a:pt x="36" y="126"/>
                </a:lnTo>
                <a:lnTo>
                  <a:pt x="38" y="128"/>
                </a:lnTo>
                <a:lnTo>
                  <a:pt x="38" y="128"/>
                </a:lnTo>
                <a:lnTo>
                  <a:pt x="38" y="130"/>
                </a:lnTo>
                <a:lnTo>
                  <a:pt x="40" y="130"/>
                </a:lnTo>
                <a:lnTo>
                  <a:pt x="40" y="130"/>
                </a:lnTo>
                <a:lnTo>
                  <a:pt x="48" y="128"/>
                </a:lnTo>
                <a:lnTo>
                  <a:pt x="52" y="122"/>
                </a:lnTo>
                <a:lnTo>
                  <a:pt x="52" y="122"/>
                </a:lnTo>
                <a:lnTo>
                  <a:pt x="50" y="122"/>
                </a:lnTo>
                <a:lnTo>
                  <a:pt x="50" y="122"/>
                </a:lnTo>
                <a:lnTo>
                  <a:pt x="48" y="124"/>
                </a:lnTo>
                <a:lnTo>
                  <a:pt x="44" y="124"/>
                </a:lnTo>
                <a:lnTo>
                  <a:pt x="44" y="124"/>
                </a:lnTo>
                <a:lnTo>
                  <a:pt x="44" y="122"/>
                </a:lnTo>
                <a:lnTo>
                  <a:pt x="46" y="120"/>
                </a:lnTo>
                <a:lnTo>
                  <a:pt x="48" y="120"/>
                </a:lnTo>
                <a:lnTo>
                  <a:pt x="48" y="120"/>
                </a:lnTo>
                <a:lnTo>
                  <a:pt x="48" y="118"/>
                </a:lnTo>
                <a:lnTo>
                  <a:pt x="46" y="116"/>
                </a:lnTo>
                <a:lnTo>
                  <a:pt x="46" y="116"/>
                </a:lnTo>
                <a:lnTo>
                  <a:pt x="42" y="116"/>
                </a:lnTo>
                <a:lnTo>
                  <a:pt x="38" y="120"/>
                </a:lnTo>
                <a:lnTo>
                  <a:pt x="38" y="120"/>
                </a:lnTo>
                <a:lnTo>
                  <a:pt x="34" y="118"/>
                </a:lnTo>
                <a:lnTo>
                  <a:pt x="32" y="114"/>
                </a:lnTo>
                <a:lnTo>
                  <a:pt x="32" y="114"/>
                </a:lnTo>
                <a:lnTo>
                  <a:pt x="24" y="114"/>
                </a:lnTo>
                <a:lnTo>
                  <a:pt x="18" y="114"/>
                </a:lnTo>
                <a:lnTo>
                  <a:pt x="18" y="114"/>
                </a:lnTo>
                <a:lnTo>
                  <a:pt x="16" y="112"/>
                </a:lnTo>
                <a:lnTo>
                  <a:pt x="14" y="110"/>
                </a:lnTo>
                <a:lnTo>
                  <a:pt x="12" y="108"/>
                </a:lnTo>
                <a:lnTo>
                  <a:pt x="10" y="106"/>
                </a:lnTo>
                <a:lnTo>
                  <a:pt x="10" y="106"/>
                </a:lnTo>
                <a:lnTo>
                  <a:pt x="10" y="104"/>
                </a:lnTo>
                <a:lnTo>
                  <a:pt x="12" y="104"/>
                </a:lnTo>
                <a:lnTo>
                  <a:pt x="14" y="104"/>
                </a:lnTo>
                <a:lnTo>
                  <a:pt x="16" y="104"/>
                </a:lnTo>
                <a:lnTo>
                  <a:pt x="16" y="104"/>
                </a:lnTo>
                <a:lnTo>
                  <a:pt x="20" y="100"/>
                </a:lnTo>
                <a:lnTo>
                  <a:pt x="20" y="100"/>
                </a:lnTo>
                <a:lnTo>
                  <a:pt x="24" y="100"/>
                </a:lnTo>
                <a:lnTo>
                  <a:pt x="24" y="102"/>
                </a:lnTo>
                <a:lnTo>
                  <a:pt x="28" y="104"/>
                </a:lnTo>
                <a:lnTo>
                  <a:pt x="28" y="104"/>
                </a:lnTo>
                <a:lnTo>
                  <a:pt x="36" y="104"/>
                </a:lnTo>
                <a:lnTo>
                  <a:pt x="40" y="102"/>
                </a:lnTo>
                <a:lnTo>
                  <a:pt x="40" y="102"/>
                </a:lnTo>
                <a:lnTo>
                  <a:pt x="42" y="98"/>
                </a:lnTo>
                <a:lnTo>
                  <a:pt x="40" y="94"/>
                </a:lnTo>
                <a:lnTo>
                  <a:pt x="40" y="94"/>
                </a:lnTo>
                <a:lnTo>
                  <a:pt x="38" y="94"/>
                </a:lnTo>
                <a:lnTo>
                  <a:pt x="36" y="96"/>
                </a:lnTo>
                <a:lnTo>
                  <a:pt x="34" y="96"/>
                </a:lnTo>
                <a:lnTo>
                  <a:pt x="34" y="96"/>
                </a:lnTo>
                <a:lnTo>
                  <a:pt x="30" y="88"/>
                </a:lnTo>
                <a:lnTo>
                  <a:pt x="30" y="88"/>
                </a:lnTo>
                <a:lnTo>
                  <a:pt x="26" y="88"/>
                </a:lnTo>
                <a:lnTo>
                  <a:pt x="26" y="88"/>
                </a:lnTo>
                <a:lnTo>
                  <a:pt x="24" y="90"/>
                </a:lnTo>
                <a:lnTo>
                  <a:pt x="26" y="90"/>
                </a:lnTo>
                <a:lnTo>
                  <a:pt x="28" y="92"/>
                </a:lnTo>
                <a:lnTo>
                  <a:pt x="26" y="94"/>
                </a:lnTo>
                <a:lnTo>
                  <a:pt x="26" y="94"/>
                </a:lnTo>
                <a:lnTo>
                  <a:pt x="24" y="94"/>
                </a:lnTo>
                <a:lnTo>
                  <a:pt x="20" y="94"/>
                </a:lnTo>
                <a:lnTo>
                  <a:pt x="20" y="94"/>
                </a:lnTo>
                <a:lnTo>
                  <a:pt x="20" y="92"/>
                </a:lnTo>
                <a:lnTo>
                  <a:pt x="24" y="90"/>
                </a:lnTo>
                <a:lnTo>
                  <a:pt x="24" y="90"/>
                </a:lnTo>
                <a:lnTo>
                  <a:pt x="22" y="86"/>
                </a:lnTo>
                <a:lnTo>
                  <a:pt x="24" y="82"/>
                </a:lnTo>
                <a:lnTo>
                  <a:pt x="24" y="82"/>
                </a:lnTo>
                <a:lnTo>
                  <a:pt x="22" y="80"/>
                </a:lnTo>
                <a:lnTo>
                  <a:pt x="20" y="76"/>
                </a:lnTo>
                <a:lnTo>
                  <a:pt x="20" y="76"/>
                </a:lnTo>
                <a:lnTo>
                  <a:pt x="30" y="72"/>
                </a:lnTo>
                <a:lnTo>
                  <a:pt x="38" y="68"/>
                </a:lnTo>
                <a:lnTo>
                  <a:pt x="38" y="68"/>
                </a:lnTo>
                <a:lnTo>
                  <a:pt x="40" y="70"/>
                </a:lnTo>
                <a:lnTo>
                  <a:pt x="40" y="74"/>
                </a:lnTo>
                <a:lnTo>
                  <a:pt x="40" y="74"/>
                </a:lnTo>
                <a:lnTo>
                  <a:pt x="46" y="76"/>
                </a:lnTo>
                <a:lnTo>
                  <a:pt x="48" y="76"/>
                </a:lnTo>
                <a:lnTo>
                  <a:pt x="48" y="74"/>
                </a:lnTo>
                <a:lnTo>
                  <a:pt x="48" y="74"/>
                </a:lnTo>
                <a:lnTo>
                  <a:pt x="48" y="72"/>
                </a:lnTo>
                <a:lnTo>
                  <a:pt x="46" y="72"/>
                </a:lnTo>
                <a:lnTo>
                  <a:pt x="44" y="70"/>
                </a:lnTo>
                <a:lnTo>
                  <a:pt x="44" y="70"/>
                </a:lnTo>
                <a:lnTo>
                  <a:pt x="44" y="66"/>
                </a:lnTo>
                <a:lnTo>
                  <a:pt x="46" y="64"/>
                </a:lnTo>
                <a:lnTo>
                  <a:pt x="46" y="64"/>
                </a:lnTo>
                <a:lnTo>
                  <a:pt x="44" y="60"/>
                </a:lnTo>
                <a:lnTo>
                  <a:pt x="44" y="54"/>
                </a:lnTo>
                <a:lnTo>
                  <a:pt x="44" y="54"/>
                </a:lnTo>
                <a:lnTo>
                  <a:pt x="50" y="54"/>
                </a:lnTo>
                <a:lnTo>
                  <a:pt x="50" y="54"/>
                </a:lnTo>
                <a:lnTo>
                  <a:pt x="56" y="50"/>
                </a:lnTo>
                <a:lnTo>
                  <a:pt x="58" y="48"/>
                </a:lnTo>
                <a:lnTo>
                  <a:pt x="60" y="46"/>
                </a:lnTo>
                <a:lnTo>
                  <a:pt x="60" y="46"/>
                </a:lnTo>
                <a:lnTo>
                  <a:pt x="60" y="44"/>
                </a:lnTo>
                <a:lnTo>
                  <a:pt x="58" y="42"/>
                </a:lnTo>
                <a:lnTo>
                  <a:pt x="54" y="40"/>
                </a:lnTo>
                <a:lnTo>
                  <a:pt x="54" y="40"/>
                </a:lnTo>
                <a:lnTo>
                  <a:pt x="54" y="38"/>
                </a:lnTo>
                <a:lnTo>
                  <a:pt x="56" y="38"/>
                </a:lnTo>
                <a:lnTo>
                  <a:pt x="60" y="38"/>
                </a:lnTo>
                <a:lnTo>
                  <a:pt x="60" y="38"/>
                </a:lnTo>
                <a:lnTo>
                  <a:pt x="60" y="38"/>
                </a:lnTo>
                <a:lnTo>
                  <a:pt x="62" y="36"/>
                </a:lnTo>
                <a:lnTo>
                  <a:pt x="62" y="36"/>
                </a:lnTo>
                <a:lnTo>
                  <a:pt x="62" y="36"/>
                </a:lnTo>
                <a:lnTo>
                  <a:pt x="66" y="38"/>
                </a:lnTo>
                <a:lnTo>
                  <a:pt x="70" y="38"/>
                </a:lnTo>
                <a:lnTo>
                  <a:pt x="70" y="38"/>
                </a:lnTo>
                <a:lnTo>
                  <a:pt x="72" y="38"/>
                </a:lnTo>
                <a:lnTo>
                  <a:pt x="72" y="38"/>
                </a:lnTo>
                <a:lnTo>
                  <a:pt x="72" y="36"/>
                </a:lnTo>
                <a:lnTo>
                  <a:pt x="70" y="34"/>
                </a:lnTo>
                <a:lnTo>
                  <a:pt x="68" y="32"/>
                </a:lnTo>
                <a:lnTo>
                  <a:pt x="68" y="32"/>
                </a:lnTo>
                <a:lnTo>
                  <a:pt x="68" y="30"/>
                </a:lnTo>
                <a:lnTo>
                  <a:pt x="68" y="30"/>
                </a:lnTo>
                <a:lnTo>
                  <a:pt x="64" y="28"/>
                </a:lnTo>
                <a:lnTo>
                  <a:pt x="64" y="28"/>
                </a:lnTo>
                <a:lnTo>
                  <a:pt x="64" y="24"/>
                </a:lnTo>
                <a:lnTo>
                  <a:pt x="62" y="22"/>
                </a:lnTo>
                <a:lnTo>
                  <a:pt x="56" y="20"/>
                </a:lnTo>
                <a:lnTo>
                  <a:pt x="56" y="20"/>
                </a:lnTo>
                <a:lnTo>
                  <a:pt x="56" y="16"/>
                </a:lnTo>
                <a:lnTo>
                  <a:pt x="58" y="14"/>
                </a:lnTo>
                <a:lnTo>
                  <a:pt x="58" y="14"/>
                </a:lnTo>
                <a:lnTo>
                  <a:pt x="62" y="16"/>
                </a:lnTo>
                <a:lnTo>
                  <a:pt x="64" y="18"/>
                </a:lnTo>
                <a:lnTo>
                  <a:pt x="64" y="18"/>
                </a:lnTo>
                <a:lnTo>
                  <a:pt x="68" y="16"/>
                </a:lnTo>
                <a:lnTo>
                  <a:pt x="68" y="16"/>
                </a:lnTo>
                <a:lnTo>
                  <a:pt x="68" y="16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lnTo>
                  <a:pt x="66" y="10"/>
                </a:lnTo>
                <a:lnTo>
                  <a:pt x="66" y="10"/>
                </a:lnTo>
                <a:lnTo>
                  <a:pt x="64" y="8"/>
                </a:lnTo>
                <a:lnTo>
                  <a:pt x="62" y="8"/>
                </a:lnTo>
                <a:lnTo>
                  <a:pt x="62" y="6"/>
                </a:lnTo>
                <a:lnTo>
                  <a:pt x="62" y="6"/>
                </a:lnTo>
                <a:lnTo>
                  <a:pt x="66" y="8"/>
                </a:lnTo>
                <a:lnTo>
                  <a:pt x="70" y="10"/>
                </a:lnTo>
                <a:lnTo>
                  <a:pt x="74" y="16"/>
                </a:lnTo>
                <a:lnTo>
                  <a:pt x="74" y="16"/>
                </a:lnTo>
                <a:lnTo>
                  <a:pt x="82" y="18"/>
                </a:lnTo>
                <a:lnTo>
                  <a:pt x="84" y="18"/>
                </a:lnTo>
                <a:lnTo>
                  <a:pt x="88" y="18"/>
                </a:lnTo>
                <a:lnTo>
                  <a:pt x="88" y="18"/>
                </a:lnTo>
                <a:lnTo>
                  <a:pt x="88" y="20"/>
                </a:lnTo>
                <a:lnTo>
                  <a:pt x="88" y="22"/>
                </a:lnTo>
                <a:lnTo>
                  <a:pt x="88" y="22"/>
                </a:lnTo>
                <a:lnTo>
                  <a:pt x="100" y="24"/>
                </a:lnTo>
                <a:lnTo>
                  <a:pt x="100" y="24"/>
                </a:lnTo>
                <a:lnTo>
                  <a:pt x="96" y="20"/>
                </a:lnTo>
                <a:lnTo>
                  <a:pt x="92" y="16"/>
                </a:lnTo>
                <a:lnTo>
                  <a:pt x="92" y="16"/>
                </a:lnTo>
                <a:lnTo>
                  <a:pt x="100" y="16"/>
                </a:lnTo>
                <a:lnTo>
                  <a:pt x="106" y="20"/>
                </a:lnTo>
                <a:lnTo>
                  <a:pt x="106" y="20"/>
                </a:lnTo>
                <a:lnTo>
                  <a:pt x="110" y="18"/>
                </a:lnTo>
                <a:lnTo>
                  <a:pt x="116" y="16"/>
                </a:lnTo>
                <a:lnTo>
                  <a:pt x="116" y="16"/>
                </a:lnTo>
                <a:lnTo>
                  <a:pt x="118" y="12"/>
                </a:lnTo>
                <a:lnTo>
                  <a:pt x="118" y="10"/>
                </a:lnTo>
                <a:lnTo>
                  <a:pt x="118" y="10"/>
                </a:lnTo>
                <a:lnTo>
                  <a:pt x="114" y="10"/>
                </a:lnTo>
                <a:lnTo>
                  <a:pt x="112" y="10"/>
                </a:lnTo>
                <a:lnTo>
                  <a:pt x="110" y="14"/>
                </a:lnTo>
                <a:lnTo>
                  <a:pt x="110" y="14"/>
                </a:lnTo>
                <a:lnTo>
                  <a:pt x="100" y="14"/>
                </a:lnTo>
                <a:lnTo>
                  <a:pt x="100" y="14"/>
                </a:lnTo>
                <a:lnTo>
                  <a:pt x="100" y="10"/>
                </a:lnTo>
                <a:lnTo>
                  <a:pt x="100" y="8"/>
                </a:lnTo>
                <a:lnTo>
                  <a:pt x="102" y="6"/>
                </a:lnTo>
                <a:lnTo>
                  <a:pt x="102" y="2"/>
                </a:lnTo>
                <a:lnTo>
                  <a:pt x="102" y="2"/>
                </a:lnTo>
                <a:lnTo>
                  <a:pt x="104" y="2"/>
                </a:lnTo>
                <a:lnTo>
                  <a:pt x="106" y="4"/>
                </a:lnTo>
                <a:lnTo>
                  <a:pt x="110" y="8"/>
                </a:lnTo>
                <a:lnTo>
                  <a:pt x="110" y="8"/>
                </a:lnTo>
                <a:lnTo>
                  <a:pt x="112" y="6"/>
                </a:lnTo>
                <a:lnTo>
                  <a:pt x="114" y="6"/>
                </a:lnTo>
                <a:lnTo>
                  <a:pt x="114" y="6"/>
                </a:lnTo>
                <a:lnTo>
                  <a:pt x="114" y="4"/>
                </a:lnTo>
                <a:lnTo>
                  <a:pt x="116" y="2"/>
                </a:lnTo>
                <a:lnTo>
                  <a:pt x="118" y="0"/>
                </a:lnTo>
                <a:lnTo>
                  <a:pt x="118" y="0"/>
                </a:lnTo>
                <a:lnTo>
                  <a:pt x="120" y="2"/>
                </a:lnTo>
                <a:lnTo>
                  <a:pt x="120" y="4"/>
                </a:lnTo>
                <a:lnTo>
                  <a:pt x="122" y="6"/>
                </a:lnTo>
                <a:lnTo>
                  <a:pt x="124" y="8"/>
                </a:lnTo>
                <a:lnTo>
                  <a:pt x="124" y="8"/>
                </a:lnTo>
                <a:lnTo>
                  <a:pt x="126" y="6"/>
                </a:lnTo>
                <a:lnTo>
                  <a:pt x="126" y="6"/>
                </a:lnTo>
                <a:lnTo>
                  <a:pt x="128" y="8"/>
                </a:lnTo>
                <a:lnTo>
                  <a:pt x="128" y="8"/>
                </a:lnTo>
                <a:lnTo>
                  <a:pt x="132" y="8"/>
                </a:lnTo>
                <a:lnTo>
                  <a:pt x="134" y="8"/>
                </a:lnTo>
                <a:lnTo>
                  <a:pt x="134" y="10"/>
                </a:lnTo>
                <a:lnTo>
                  <a:pt x="134" y="10"/>
                </a:lnTo>
                <a:lnTo>
                  <a:pt x="132" y="12"/>
                </a:lnTo>
                <a:lnTo>
                  <a:pt x="130" y="14"/>
                </a:lnTo>
                <a:lnTo>
                  <a:pt x="126" y="12"/>
                </a:lnTo>
                <a:lnTo>
                  <a:pt x="126" y="12"/>
                </a:lnTo>
                <a:lnTo>
                  <a:pt x="126" y="12"/>
                </a:lnTo>
                <a:lnTo>
                  <a:pt x="124" y="10"/>
                </a:lnTo>
                <a:lnTo>
                  <a:pt x="122" y="10"/>
                </a:lnTo>
                <a:lnTo>
                  <a:pt x="120" y="10"/>
                </a:lnTo>
                <a:lnTo>
                  <a:pt x="120" y="10"/>
                </a:lnTo>
                <a:lnTo>
                  <a:pt x="120" y="10"/>
                </a:lnTo>
                <a:lnTo>
                  <a:pt x="120" y="12"/>
                </a:lnTo>
                <a:lnTo>
                  <a:pt x="122" y="14"/>
                </a:lnTo>
                <a:lnTo>
                  <a:pt x="122" y="14"/>
                </a:lnTo>
                <a:lnTo>
                  <a:pt x="120" y="18"/>
                </a:lnTo>
                <a:lnTo>
                  <a:pt x="120" y="20"/>
                </a:lnTo>
                <a:lnTo>
                  <a:pt x="120" y="20"/>
                </a:lnTo>
                <a:lnTo>
                  <a:pt x="120" y="22"/>
                </a:lnTo>
                <a:lnTo>
                  <a:pt x="122" y="24"/>
                </a:lnTo>
                <a:lnTo>
                  <a:pt x="126" y="26"/>
                </a:lnTo>
                <a:lnTo>
                  <a:pt x="126" y="26"/>
                </a:lnTo>
                <a:lnTo>
                  <a:pt x="128" y="24"/>
                </a:lnTo>
                <a:lnTo>
                  <a:pt x="128" y="24"/>
                </a:lnTo>
                <a:lnTo>
                  <a:pt x="126" y="20"/>
                </a:lnTo>
                <a:lnTo>
                  <a:pt x="124" y="18"/>
                </a:lnTo>
                <a:lnTo>
                  <a:pt x="124" y="16"/>
                </a:lnTo>
                <a:lnTo>
                  <a:pt x="124" y="16"/>
                </a:lnTo>
                <a:lnTo>
                  <a:pt x="126" y="16"/>
                </a:lnTo>
                <a:lnTo>
                  <a:pt x="128" y="16"/>
                </a:lnTo>
                <a:lnTo>
                  <a:pt x="132" y="20"/>
                </a:lnTo>
                <a:lnTo>
                  <a:pt x="132" y="20"/>
                </a:lnTo>
                <a:lnTo>
                  <a:pt x="136" y="18"/>
                </a:lnTo>
                <a:lnTo>
                  <a:pt x="138" y="14"/>
                </a:lnTo>
                <a:lnTo>
                  <a:pt x="142" y="12"/>
                </a:lnTo>
                <a:lnTo>
                  <a:pt x="144" y="10"/>
                </a:lnTo>
                <a:lnTo>
                  <a:pt x="144" y="10"/>
                </a:lnTo>
                <a:lnTo>
                  <a:pt x="144" y="12"/>
                </a:lnTo>
                <a:lnTo>
                  <a:pt x="144" y="14"/>
                </a:lnTo>
                <a:lnTo>
                  <a:pt x="148" y="16"/>
                </a:lnTo>
                <a:lnTo>
                  <a:pt x="148" y="16"/>
                </a:lnTo>
                <a:lnTo>
                  <a:pt x="148" y="14"/>
                </a:lnTo>
                <a:lnTo>
                  <a:pt x="148" y="12"/>
                </a:lnTo>
                <a:lnTo>
                  <a:pt x="148" y="12"/>
                </a:lnTo>
                <a:lnTo>
                  <a:pt x="148" y="10"/>
                </a:lnTo>
                <a:lnTo>
                  <a:pt x="148" y="10"/>
                </a:lnTo>
                <a:lnTo>
                  <a:pt x="148" y="10"/>
                </a:lnTo>
                <a:lnTo>
                  <a:pt x="150" y="10"/>
                </a:lnTo>
                <a:lnTo>
                  <a:pt x="152" y="14"/>
                </a:lnTo>
                <a:lnTo>
                  <a:pt x="152" y="14"/>
                </a:lnTo>
                <a:close/>
                <a:moveTo>
                  <a:pt x="106" y="22"/>
                </a:moveTo>
                <a:lnTo>
                  <a:pt x="106" y="22"/>
                </a:lnTo>
                <a:lnTo>
                  <a:pt x="108" y="26"/>
                </a:lnTo>
                <a:lnTo>
                  <a:pt x="112" y="28"/>
                </a:lnTo>
                <a:lnTo>
                  <a:pt x="112" y="28"/>
                </a:lnTo>
                <a:lnTo>
                  <a:pt x="114" y="28"/>
                </a:lnTo>
                <a:lnTo>
                  <a:pt x="114" y="28"/>
                </a:lnTo>
                <a:lnTo>
                  <a:pt x="114" y="24"/>
                </a:lnTo>
                <a:lnTo>
                  <a:pt x="112" y="22"/>
                </a:lnTo>
                <a:lnTo>
                  <a:pt x="110" y="20"/>
                </a:lnTo>
                <a:lnTo>
                  <a:pt x="106" y="22"/>
                </a:lnTo>
                <a:lnTo>
                  <a:pt x="106" y="22"/>
                </a:lnTo>
                <a:close/>
                <a:moveTo>
                  <a:pt x="74" y="28"/>
                </a:moveTo>
                <a:lnTo>
                  <a:pt x="74" y="28"/>
                </a:lnTo>
                <a:lnTo>
                  <a:pt x="76" y="30"/>
                </a:lnTo>
                <a:lnTo>
                  <a:pt x="76" y="30"/>
                </a:lnTo>
                <a:lnTo>
                  <a:pt x="80" y="30"/>
                </a:lnTo>
                <a:lnTo>
                  <a:pt x="80" y="30"/>
                </a:lnTo>
                <a:lnTo>
                  <a:pt x="80" y="28"/>
                </a:lnTo>
                <a:lnTo>
                  <a:pt x="80" y="28"/>
                </a:lnTo>
                <a:lnTo>
                  <a:pt x="82" y="28"/>
                </a:lnTo>
                <a:lnTo>
                  <a:pt x="82" y="28"/>
                </a:lnTo>
                <a:lnTo>
                  <a:pt x="78" y="26"/>
                </a:lnTo>
                <a:lnTo>
                  <a:pt x="74" y="24"/>
                </a:lnTo>
                <a:lnTo>
                  <a:pt x="72" y="22"/>
                </a:lnTo>
                <a:lnTo>
                  <a:pt x="68" y="22"/>
                </a:lnTo>
                <a:lnTo>
                  <a:pt x="68" y="22"/>
                </a:lnTo>
                <a:lnTo>
                  <a:pt x="68" y="24"/>
                </a:lnTo>
                <a:lnTo>
                  <a:pt x="70" y="26"/>
                </a:lnTo>
                <a:lnTo>
                  <a:pt x="74" y="28"/>
                </a:lnTo>
                <a:lnTo>
                  <a:pt x="74" y="28"/>
                </a:lnTo>
                <a:close/>
                <a:moveTo>
                  <a:pt x="104" y="30"/>
                </a:moveTo>
                <a:lnTo>
                  <a:pt x="104" y="30"/>
                </a:lnTo>
                <a:lnTo>
                  <a:pt x="100" y="26"/>
                </a:lnTo>
                <a:lnTo>
                  <a:pt x="98" y="24"/>
                </a:lnTo>
                <a:lnTo>
                  <a:pt x="96" y="26"/>
                </a:lnTo>
                <a:lnTo>
                  <a:pt x="96" y="26"/>
                </a:lnTo>
                <a:lnTo>
                  <a:pt x="96" y="28"/>
                </a:lnTo>
                <a:lnTo>
                  <a:pt x="98" y="28"/>
                </a:lnTo>
                <a:lnTo>
                  <a:pt x="102" y="32"/>
                </a:lnTo>
                <a:lnTo>
                  <a:pt x="102" y="32"/>
                </a:lnTo>
                <a:lnTo>
                  <a:pt x="104" y="36"/>
                </a:lnTo>
                <a:lnTo>
                  <a:pt x="106" y="36"/>
                </a:lnTo>
                <a:lnTo>
                  <a:pt x="108" y="36"/>
                </a:lnTo>
                <a:lnTo>
                  <a:pt x="108" y="36"/>
                </a:lnTo>
                <a:lnTo>
                  <a:pt x="108" y="34"/>
                </a:lnTo>
                <a:lnTo>
                  <a:pt x="106" y="32"/>
                </a:lnTo>
                <a:lnTo>
                  <a:pt x="104" y="30"/>
                </a:lnTo>
                <a:lnTo>
                  <a:pt x="104" y="30"/>
                </a:lnTo>
                <a:close/>
                <a:moveTo>
                  <a:pt x="128" y="28"/>
                </a:moveTo>
                <a:lnTo>
                  <a:pt x="128" y="28"/>
                </a:lnTo>
                <a:lnTo>
                  <a:pt x="130" y="30"/>
                </a:lnTo>
                <a:lnTo>
                  <a:pt x="134" y="32"/>
                </a:lnTo>
                <a:lnTo>
                  <a:pt x="134" y="32"/>
                </a:lnTo>
                <a:lnTo>
                  <a:pt x="136" y="30"/>
                </a:lnTo>
                <a:lnTo>
                  <a:pt x="136" y="28"/>
                </a:lnTo>
                <a:lnTo>
                  <a:pt x="136" y="28"/>
                </a:lnTo>
                <a:lnTo>
                  <a:pt x="132" y="26"/>
                </a:lnTo>
                <a:lnTo>
                  <a:pt x="128" y="28"/>
                </a:lnTo>
                <a:lnTo>
                  <a:pt x="128" y="28"/>
                </a:lnTo>
                <a:close/>
                <a:moveTo>
                  <a:pt x="126" y="34"/>
                </a:moveTo>
                <a:lnTo>
                  <a:pt x="126" y="34"/>
                </a:lnTo>
                <a:lnTo>
                  <a:pt x="126" y="32"/>
                </a:lnTo>
                <a:lnTo>
                  <a:pt x="124" y="30"/>
                </a:lnTo>
                <a:lnTo>
                  <a:pt x="124" y="30"/>
                </a:lnTo>
                <a:lnTo>
                  <a:pt x="124" y="34"/>
                </a:lnTo>
                <a:lnTo>
                  <a:pt x="126" y="34"/>
                </a:lnTo>
                <a:lnTo>
                  <a:pt x="126" y="34"/>
                </a:lnTo>
                <a:close/>
                <a:moveTo>
                  <a:pt x="90" y="40"/>
                </a:moveTo>
                <a:lnTo>
                  <a:pt x="90" y="40"/>
                </a:lnTo>
                <a:lnTo>
                  <a:pt x="92" y="42"/>
                </a:lnTo>
                <a:lnTo>
                  <a:pt x="96" y="42"/>
                </a:lnTo>
                <a:lnTo>
                  <a:pt x="98" y="42"/>
                </a:lnTo>
                <a:lnTo>
                  <a:pt x="100" y="40"/>
                </a:lnTo>
                <a:lnTo>
                  <a:pt x="100" y="40"/>
                </a:lnTo>
                <a:lnTo>
                  <a:pt x="98" y="38"/>
                </a:lnTo>
                <a:lnTo>
                  <a:pt x="96" y="38"/>
                </a:lnTo>
                <a:lnTo>
                  <a:pt x="90" y="40"/>
                </a:lnTo>
                <a:lnTo>
                  <a:pt x="90" y="40"/>
                </a:lnTo>
                <a:close/>
                <a:moveTo>
                  <a:pt x="112" y="42"/>
                </a:moveTo>
                <a:lnTo>
                  <a:pt x="112" y="42"/>
                </a:lnTo>
                <a:lnTo>
                  <a:pt x="112" y="38"/>
                </a:lnTo>
                <a:lnTo>
                  <a:pt x="110" y="38"/>
                </a:lnTo>
                <a:lnTo>
                  <a:pt x="108" y="36"/>
                </a:lnTo>
                <a:lnTo>
                  <a:pt x="108" y="36"/>
                </a:lnTo>
                <a:lnTo>
                  <a:pt x="108" y="40"/>
                </a:lnTo>
                <a:lnTo>
                  <a:pt x="112" y="42"/>
                </a:lnTo>
                <a:lnTo>
                  <a:pt x="112" y="42"/>
                </a:lnTo>
                <a:close/>
                <a:moveTo>
                  <a:pt x="84" y="62"/>
                </a:moveTo>
                <a:lnTo>
                  <a:pt x="84" y="62"/>
                </a:lnTo>
                <a:lnTo>
                  <a:pt x="84" y="58"/>
                </a:lnTo>
                <a:lnTo>
                  <a:pt x="82" y="58"/>
                </a:lnTo>
                <a:lnTo>
                  <a:pt x="76" y="56"/>
                </a:lnTo>
                <a:lnTo>
                  <a:pt x="76" y="56"/>
                </a:lnTo>
                <a:lnTo>
                  <a:pt x="76" y="60"/>
                </a:lnTo>
                <a:lnTo>
                  <a:pt x="78" y="62"/>
                </a:lnTo>
                <a:lnTo>
                  <a:pt x="84" y="62"/>
                </a:lnTo>
                <a:lnTo>
                  <a:pt x="84" y="62"/>
                </a:lnTo>
                <a:close/>
                <a:moveTo>
                  <a:pt x="64" y="64"/>
                </a:moveTo>
                <a:lnTo>
                  <a:pt x="64" y="64"/>
                </a:lnTo>
                <a:lnTo>
                  <a:pt x="66" y="62"/>
                </a:lnTo>
                <a:lnTo>
                  <a:pt x="68" y="60"/>
                </a:lnTo>
                <a:lnTo>
                  <a:pt x="68" y="60"/>
                </a:lnTo>
                <a:lnTo>
                  <a:pt x="64" y="58"/>
                </a:lnTo>
                <a:lnTo>
                  <a:pt x="62" y="58"/>
                </a:lnTo>
                <a:lnTo>
                  <a:pt x="62" y="60"/>
                </a:lnTo>
                <a:lnTo>
                  <a:pt x="64" y="64"/>
                </a:lnTo>
                <a:lnTo>
                  <a:pt x="64" y="64"/>
                </a:lnTo>
                <a:close/>
                <a:moveTo>
                  <a:pt x="168" y="64"/>
                </a:moveTo>
                <a:lnTo>
                  <a:pt x="168" y="64"/>
                </a:lnTo>
                <a:lnTo>
                  <a:pt x="170" y="66"/>
                </a:lnTo>
                <a:lnTo>
                  <a:pt x="172" y="64"/>
                </a:lnTo>
                <a:lnTo>
                  <a:pt x="172" y="64"/>
                </a:lnTo>
                <a:lnTo>
                  <a:pt x="172" y="62"/>
                </a:lnTo>
                <a:lnTo>
                  <a:pt x="172" y="60"/>
                </a:lnTo>
                <a:lnTo>
                  <a:pt x="172" y="60"/>
                </a:lnTo>
                <a:lnTo>
                  <a:pt x="168" y="60"/>
                </a:lnTo>
                <a:lnTo>
                  <a:pt x="168" y="64"/>
                </a:lnTo>
                <a:lnTo>
                  <a:pt x="168" y="64"/>
                </a:lnTo>
                <a:close/>
                <a:moveTo>
                  <a:pt x="150" y="64"/>
                </a:moveTo>
                <a:lnTo>
                  <a:pt x="150" y="64"/>
                </a:lnTo>
                <a:lnTo>
                  <a:pt x="152" y="66"/>
                </a:lnTo>
                <a:lnTo>
                  <a:pt x="154" y="68"/>
                </a:lnTo>
                <a:lnTo>
                  <a:pt x="156" y="72"/>
                </a:lnTo>
                <a:lnTo>
                  <a:pt x="156" y="72"/>
                </a:lnTo>
                <a:lnTo>
                  <a:pt x="158" y="72"/>
                </a:lnTo>
                <a:lnTo>
                  <a:pt x="160" y="68"/>
                </a:lnTo>
                <a:lnTo>
                  <a:pt x="156" y="62"/>
                </a:lnTo>
                <a:lnTo>
                  <a:pt x="156" y="62"/>
                </a:lnTo>
                <a:lnTo>
                  <a:pt x="152" y="62"/>
                </a:lnTo>
                <a:lnTo>
                  <a:pt x="152" y="62"/>
                </a:lnTo>
                <a:lnTo>
                  <a:pt x="150" y="64"/>
                </a:lnTo>
                <a:lnTo>
                  <a:pt x="150" y="64"/>
                </a:lnTo>
                <a:close/>
                <a:moveTo>
                  <a:pt x="104" y="72"/>
                </a:moveTo>
                <a:lnTo>
                  <a:pt x="104" y="72"/>
                </a:lnTo>
                <a:lnTo>
                  <a:pt x="106" y="72"/>
                </a:lnTo>
                <a:lnTo>
                  <a:pt x="108" y="70"/>
                </a:lnTo>
                <a:lnTo>
                  <a:pt x="108" y="66"/>
                </a:lnTo>
                <a:lnTo>
                  <a:pt x="108" y="66"/>
                </a:lnTo>
                <a:lnTo>
                  <a:pt x="104" y="66"/>
                </a:lnTo>
                <a:lnTo>
                  <a:pt x="104" y="68"/>
                </a:lnTo>
                <a:lnTo>
                  <a:pt x="102" y="70"/>
                </a:lnTo>
                <a:lnTo>
                  <a:pt x="104" y="72"/>
                </a:lnTo>
                <a:lnTo>
                  <a:pt x="104" y="72"/>
                </a:lnTo>
                <a:close/>
                <a:moveTo>
                  <a:pt x="174" y="76"/>
                </a:moveTo>
                <a:lnTo>
                  <a:pt x="174" y="76"/>
                </a:lnTo>
                <a:lnTo>
                  <a:pt x="178" y="74"/>
                </a:lnTo>
                <a:lnTo>
                  <a:pt x="178" y="72"/>
                </a:lnTo>
                <a:lnTo>
                  <a:pt x="178" y="70"/>
                </a:lnTo>
                <a:lnTo>
                  <a:pt x="178" y="70"/>
                </a:lnTo>
                <a:lnTo>
                  <a:pt x="174" y="70"/>
                </a:lnTo>
                <a:lnTo>
                  <a:pt x="172" y="72"/>
                </a:lnTo>
                <a:lnTo>
                  <a:pt x="172" y="74"/>
                </a:lnTo>
                <a:lnTo>
                  <a:pt x="174" y="76"/>
                </a:lnTo>
                <a:lnTo>
                  <a:pt x="174" y="76"/>
                </a:lnTo>
                <a:close/>
                <a:moveTo>
                  <a:pt x="90" y="82"/>
                </a:moveTo>
                <a:lnTo>
                  <a:pt x="90" y="82"/>
                </a:lnTo>
                <a:lnTo>
                  <a:pt x="94" y="82"/>
                </a:lnTo>
                <a:lnTo>
                  <a:pt x="94" y="82"/>
                </a:lnTo>
                <a:lnTo>
                  <a:pt x="94" y="78"/>
                </a:lnTo>
                <a:lnTo>
                  <a:pt x="94" y="76"/>
                </a:lnTo>
                <a:lnTo>
                  <a:pt x="92" y="76"/>
                </a:lnTo>
                <a:lnTo>
                  <a:pt x="92" y="76"/>
                </a:lnTo>
                <a:lnTo>
                  <a:pt x="90" y="78"/>
                </a:lnTo>
                <a:lnTo>
                  <a:pt x="90" y="80"/>
                </a:lnTo>
                <a:lnTo>
                  <a:pt x="90" y="82"/>
                </a:lnTo>
                <a:lnTo>
                  <a:pt x="90" y="82"/>
                </a:lnTo>
                <a:close/>
                <a:moveTo>
                  <a:pt x="34" y="84"/>
                </a:moveTo>
                <a:lnTo>
                  <a:pt x="34" y="84"/>
                </a:lnTo>
                <a:lnTo>
                  <a:pt x="34" y="88"/>
                </a:lnTo>
                <a:lnTo>
                  <a:pt x="34" y="88"/>
                </a:lnTo>
                <a:lnTo>
                  <a:pt x="36" y="90"/>
                </a:lnTo>
                <a:lnTo>
                  <a:pt x="40" y="90"/>
                </a:lnTo>
                <a:lnTo>
                  <a:pt x="40" y="90"/>
                </a:lnTo>
                <a:lnTo>
                  <a:pt x="40" y="86"/>
                </a:lnTo>
                <a:lnTo>
                  <a:pt x="40" y="82"/>
                </a:lnTo>
                <a:lnTo>
                  <a:pt x="40" y="82"/>
                </a:lnTo>
                <a:lnTo>
                  <a:pt x="36" y="82"/>
                </a:lnTo>
                <a:lnTo>
                  <a:pt x="34" y="84"/>
                </a:lnTo>
                <a:lnTo>
                  <a:pt x="34" y="84"/>
                </a:lnTo>
                <a:close/>
                <a:moveTo>
                  <a:pt x="120" y="96"/>
                </a:moveTo>
                <a:lnTo>
                  <a:pt x="120" y="96"/>
                </a:lnTo>
                <a:lnTo>
                  <a:pt x="118" y="92"/>
                </a:lnTo>
                <a:lnTo>
                  <a:pt x="118" y="90"/>
                </a:lnTo>
                <a:lnTo>
                  <a:pt x="114" y="86"/>
                </a:lnTo>
                <a:lnTo>
                  <a:pt x="114" y="86"/>
                </a:lnTo>
                <a:lnTo>
                  <a:pt x="112" y="88"/>
                </a:lnTo>
                <a:lnTo>
                  <a:pt x="112" y="92"/>
                </a:lnTo>
                <a:lnTo>
                  <a:pt x="114" y="96"/>
                </a:lnTo>
                <a:lnTo>
                  <a:pt x="120" y="96"/>
                </a:lnTo>
                <a:lnTo>
                  <a:pt x="120" y="96"/>
                </a:lnTo>
                <a:close/>
                <a:moveTo>
                  <a:pt x="150" y="94"/>
                </a:moveTo>
                <a:lnTo>
                  <a:pt x="150" y="94"/>
                </a:lnTo>
                <a:lnTo>
                  <a:pt x="154" y="94"/>
                </a:lnTo>
                <a:lnTo>
                  <a:pt x="154" y="92"/>
                </a:lnTo>
                <a:lnTo>
                  <a:pt x="154" y="92"/>
                </a:lnTo>
                <a:lnTo>
                  <a:pt x="152" y="90"/>
                </a:lnTo>
                <a:lnTo>
                  <a:pt x="150" y="90"/>
                </a:lnTo>
                <a:lnTo>
                  <a:pt x="150" y="90"/>
                </a:lnTo>
                <a:lnTo>
                  <a:pt x="150" y="94"/>
                </a:lnTo>
                <a:lnTo>
                  <a:pt x="150" y="94"/>
                </a:lnTo>
                <a:close/>
                <a:moveTo>
                  <a:pt x="156" y="104"/>
                </a:moveTo>
                <a:lnTo>
                  <a:pt x="156" y="104"/>
                </a:lnTo>
                <a:lnTo>
                  <a:pt x="162" y="104"/>
                </a:lnTo>
                <a:lnTo>
                  <a:pt x="162" y="104"/>
                </a:lnTo>
                <a:lnTo>
                  <a:pt x="160" y="100"/>
                </a:lnTo>
                <a:lnTo>
                  <a:pt x="162" y="98"/>
                </a:lnTo>
                <a:lnTo>
                  <a:pt x="164" y="96"/>
                </a:lnTo>
                <a:lnTo>
                  <a:pt x="166" y="94"/>
                </a:lnTo>
                <a:lnTo>
                  <a:pt x="166" y="94"/>
                </a:lnTo>
                <a:lnTo>
                  <a:pt x="162" y="94"/>
                </a:lnTo>
                <a:lnTo>
                  <a:pt x="158" y="94"/>
                </a:lnTo>
                <a:lnTo>
                  <a:pt x="158" y="94"/>
                </a:lnTo>
                <a:lnTo>
                  <a:pt x="158" y="98"/>
                </a:lnTo>
                <a:lnTo>
                  <a:pt x="156" y="100"/>
                </a:lnTo>
                <a:lnTo>
                  <a:pt x="156" y="100"/>
                </a:lnTo>
                <a:lnTo>
                  <a:pt x="152" y="98"/>
                </a:lnTo>
                <a:lnTo>
                  <a:pt x="150" y="98"/>
                </a:lnTo>
                <a:lnTo>
                  <a:pt x="150" y="100"/>
                </a:lnTo>
                <a:lnTo>
                  <a:pt x="150" y="100"/>
                </a:lnTo>
                <a:lnTo>
                  <a:pt x="156" y="100"/>
                </a:lnTo>
                <a:lnTo>
                  <a:pt x="156" y="102"/>
                </a:lnTo>
                <a:lnTo>
                  <a:pt x="156" y="104"/>
                </a:lnTo>
                <a:lnTo>
                  <a:pt x="156" y="104"/>
                </a:lnTo>
                <a:close/>
                <a:moveTo>
                  <a:pt x="78" y="114"/>
                </a:moveTo>
                <a:lnTo>
                  <a:pt x="78" y="114"/>
                </a:lnTo>
                <a:lnTo>
                  <a:pt x="82" y="114"/>
                </a:lnTo>
                <a:lnTo>
                  <a:pt x="84" y="112"/>
                </a:lnTo>
                <a:lnTo>
                  <a:pt x="84" y="112"/>
                </a:lnTo>
                <a:lnTo>
                  <a:pt x="82" y="108"/>
                </a:lnTo>
                <a:lnTo>
                  <a:pt x="78" y="108"/>
                </a:lnTo>
                <a:lnTo>
                  <a:pt x="78" y="108"/>
                </a:lnTo>
                <a:lnTo>
                  <a:pt x="76" y="110"/>
                </a:lnTo>
                <a:lnTo>
                  <a:pt x="78" y="114"/>
                </a:lnTo>
                <a:lnTo>
                  <a:pt x="78" y="114"/>
                </a:lnTo>
                <a:close/>
                <a:moveTo>
                  <a:pt x="48" y="112"/>
                </a:moveTo>
                <a:lnTo>
                  <a:pt x="48" y="112"/>
                </a:lnTo>
                <a:lnTo>
                  <a:pt x="46" y="110"/>
                </a:lnTo>
                <a:lnTo>
                  <a:pt x="44" y="110"/>
                </a:lnTo>
                <a:lnTo>
                  <a:pt x="38" y="110"/>
                </a:lnTo>
                <a:lnTo>
                  <a:pt x="38" y="110"/>
                </a:lnTo>
                <a:lnTo>
                  <a:pt x="38" y="112"/>
                </a:lnTo>
                <a:lnTo>
                  <a:pt x="42" y="114"/>
                </a:lnTo>
                <a:lnTo>
                  <a:pt x="46" y="114"/>
                </a:lnTo>
                <a:lnTo>
                  <a:pt x="48" y="112"/>
                </a:lnTo>
                <a:lnTo>
                  <a:pt x="48" y="112"/>
                </a:lnTo>
                <a:close/>
                <a:moveTo>
                  <a:pt x="108" y="118"/>
                </a:moveTo>
                <a:lnTo>
                  <a:pt x="108" y="118"/>
                </a:lnTo>
                <a:lnTo>
                  <a:pt x="110" y="120"/>
                </a:lnTo>
                <a:lnTo>
                  <a:pt x="110" y="122"/>
                </a:lnTo>
                <a:lnTo>
                  <a:pt x="112" y="124"/>
                </a:lnTo>
                <a:lnTo>
                  <a:pt x="114" y="124"/>
                </a:lnTo>
                <a:lnTo>
                  <a:pt x="114" y="124"/>
                </a:lnTo>
                <a:lnTo>
                  <a:pt x="112" y="118"/>
                </a:lnTo>
                <a:lnTo>
                  <a:pt x="114" y="112"/>
                </a:lnTo>
                <a:lnTo>
                  <a:pt x="114" y="112"/>
                </a:lnTo>
                <a:lnTo>
                  <a:pt x="110" y="112"/>
                </a:lnTo>
                <a:lnTo>
                  <a:pt x="108" y="112"/>
                </a:lnTo>
                <a:lnTo>
                  <a:pt x="108" y="116"/>
                </a:lnTo>
                <a:lnTo>
                  <a:pt x="108" y="118"/>
                </a:lnTo>
                <a:lnTo>
                  <a:pt x="108" y="118"/>
                </a:lnTo>
                <a:close/>
                <a:moveTo>
                  <a:pt x="56" y="120"/>
                </a:moveTo>
                <a:lnTo>
                  <a:pt x="56" y="120"/>
                </a:lnTo>
                <a:lnTo>
                  <a:pt x="60" y="120"/>
                </a:lnTo>
                <a:lnTo>
                  <a:pt x="60" y="116"/>
                </a:lnTo>
                <a:lnTo>
                  <a:pt x="60" y="114"/>
                </a:lnTo>
                <a:lnTo>
                  <a:pt x="58" y="112"/>
                </a:lnTo>
                <a:lnTo>
                  <a:pt x="58" y="112"/>
                </a:lnTo>
                <a:lnTo>
                  <a:pt x="58" y="116"/>
                </a:lnTo>
                <a:lnTo>
                  <a:pt x="56" y="120"/>
                </a:lnTo>
                <a:lnTo>
                  <a:pt x="56" y="120"/>
                </a:lnTo>
                <a:close/>
                <a:moveTo>
                  <a:pt x="66" y="118"/>
                </a:moveTo>
                <a:lnTo>
                  <a:pt x="66" y="118"/>
                </a:lnTo>
                <a:lnTo>
                  <a:pt x="70" y="118"/>
                </a:lnTo>
                <a:lnTo>
                  <a:pt x="74" y="116"/>
                </a:lnTo>
                <a:lnTo>
                  <a:pt x="74" y="116"/>
                </a:lnTo>
                <a:lnTo>
                  <a:pt x="70" y="114"/>
                </a:lnTo>
                <a:lnTo>
                  <a:pt x="66" y="114"/>
                </a:lnTo>
                <a:lnTo>
                  <a:pt x="66" y="114"/>
                </a:lnTo>
                <a:lnTo>
                  <a:pt x="66" y="118"/>
                </a:lnTo>
                <a:lnTo>
                  <a:pt x="66" y="118"/>
                </a:lnTo>
                <a:close/>
                <a:moveTo>
                  <a:pt x="154" y="122"/>
                </a:moveTo>
                <a:lnTo>
                  <a:pt x="154" y="122"/>
                </a:lnTo>
                <a:lnTo>
                  <a:pt x="152" y="122"/>
                </a:lnTo>
                <a:lnTo>
                  <a:pt x="150" y="122"/>
                </a:lnTo>
                <a:lnTo>
                  <a:pt x="150" y="122"/>
                </a:lnTo>
                <a:lnTo>
                  <a:pt x="150" y="126"/>
                </a:lnTo>
                <a:lnTo>
                  <a:pt x="150" y="126"/>
                </a:lnTo>
                <a:lnTo>
                  <a:pt x="152" y="128"/>
                </a:lnTo>
                <a:lnTo>
                  <a:pt x="152" y="126"/>
                </a:lnTo>
                <a:lnTo>
                  <a:pt x="154" y="126"/>
                </a:lnTo>
                <a:lnTo>
                  <a:pt x="156" y="126"/>
                </a:lnTo>
                <a:lnTo>
                  <a:pt x="156" y="126"/>
                </a:lnTo>
                <a:lnTo>
                  <a:pt x="152" y="128"/>
                </a:lnTo>
                <a:lnTo>
                  <a:pt x="152" y="132"/>
                </a:lnTo>
                <a:lnTo>
                  <a:pt x="152" y="132"/>
                </a:lnTo>
                <a:lnTo>
                  <a:pt x="156" y="132"/>
                </a:lnTo>
                <a:lnTo>
                  <a:pt x="156" y="132"/>
                </a:lnTo>
                <a:lnTo>
                  <a:pt x="158" y="128"/>
                </a:lnTo>
                <a:lnTo>
                  <a:pt x="158" y="128"/>
                </a:lnTo>
                <a:lnTo>
                  <a:pt x="160" y="126"/>
                </a:lnTo>
                <a:lnTo>
                  <a:pt x="162" y="124"/>
                </a:lnTo>
                <a:lnTo>
                  <a:pt x="162" y="118"/>
                </a:lnTo>
                <a:lnTo>
                  <a:pt x="162" y="118"/>
                </a:lnTo>
                <a:lnTo>
                  <a:pt x="156" y="120"/>
                </a:lnTo>
                <a:lnTo>
                  <a:pt x="154" y="122"/>
                </a:lnTo>
                <a:lnTo>
                  <a:pt x="154" y="122"/>
                </a:lnTo>
                <a:close/>
                <a:moveTo>
                  <a:pt x="132" y="122"/>
                </a:moveTo>
                <a:lnTo>
                  <a:pt x="132" y="122"/>
                </a:lnTo>
                <a:lnTo>
                  <a:pt x="134" y="124"/>
                </a:lnTo>
                <a:lnTo>
                  <a:pt x="134" y="126"/>
                </a:lnTo>
                <a:lnTo>
                  <a:pt x="134" y="126"/>
                </a:lnTo>
                <a:lnTo>
                  <a:pt x="142" y="128"/>
                </a:lnTo>
                <a:lnTo>
                  <a:pt x="144" y="126"/>
                </a:lnTo>
                <a:lnTo>
                  <a:pt x="144" y="122"/>
                </a:lnTo>
                <a:lnTo>
                  <a:pt x="144" y="122"/>
                </a:lnTo>
                <a:lnTo>
                  <a:pt x="138" y="122"/>
                </a:lnTo>
                <a:lnTo>
                  <a:pt x="132" y="122"/>
                </a:lnTo>
                <a:lnTo>
                  <a:pt x="132" y="122"/>
                </a:lnTo>
                <a:close/>
                <a:moveTo>
                  <a:pt x="72" y="130"/>
                </a:moveTo>
                <a:lnTo>
                  <a:pt x="72" y="130"/>
                </a:lnTo>
                <a:lnTo>
                  <a:pt x="72" y="132"/>
                </a:lnTo>
                <a:lnTo>
                  <a:pt x="72" y="132"/>
                </a:lnTo>
                <a:lnTo>
                  <a:pt x="76" y="132"/>
                </a:lnTo>
                <a:lnTo>
                  <a:pt x="76" y="132"/>
                </a:lnTo>
                <a:lnTo>
                  <a:pt x="76" y="130"/>
                </a:lnTo>
                <a:lnTo>
                  <a:pt x="74" y="128"/>
                </a:lnTo>
                <a:lnTo>
                  <a:pt x="72" y="130"/>
                </a:lnTo>
                <a:lnTo>
                  <a:pt x="72" y="130"/>
                </a:lnTo>
                <a:close/>
                <a:moveTo>
                  <a:pt x="52" y="134"/>
                </a:moveTo>
                <a:lnTo>
                  <a:pt x="52" y="134"/>
                </a:lnTo>
                <a:lnTo>
                  <a:pt x="52" y="136"/>
                </a:lnTo>
                <a:lnTo>
                  <a:pt x="56" y="136"/>
                </a:lnTo>
                <a:lnTo>
                  <a:pt x="58" y="134"/>
                </a:lnTo>
                <a:lnTo>
                  <a:pt x="58" y="132"/>
                </a:lnTo>
                <a:lnTo>
                  <a:pt x="58" y="132"/>
                </a:lnTo>
                <a:lnTo>
                  <a:pt x="54" y="132"/>
                </a:lnTo>
                <a:lnTo>
                  <a:pt x="52" y="134"/>
                </a:lnTo>
                <a:lnTo>
                  <a:pt x="52" y="134"/>
                </a:lnTo>
                <a:close/>
                <a:moveTo>
                  <a:pt x="160" y="138"/>
                </a:moveTo>
                <a:lnTo>
                  <a:pt x="160" y="138"/>
                </a:lnTo>
                <a:lnTo>
                  <a:pt x="162" y="142"/>
                </a:lnTo>
                <a:lnTo>
                  <a:pt x="162" y="142"/>
                </a:lnTo>
                <a:lnTo>
                  <a:pt x="164" y="142"/>
                </a:lnTo>
                <a:lnTo>
                  <a:pt x="166" y="138"/>
                </a:lnTo>
                <a:lnTo>
                  <a:pt x="166" y="138"/>
                </a:lnTo>
                <a:lnTo>
                  <a:pt x="160" y="138"/>
                </a:lnTo>
                <a:lnTo>
                  <a:pt x="160" y="138"/>
                </a:lnTo>
                <a:close/>
                <a:moveTo>
                  <a:pt x="28" y="142"/>
                </a:moveTo>
                <a:lnTo>
                  <a:pt x="28" y="142"/>
                </a:lnTo>
                <a:lnTo>
                  <a:pt x="30" y="144"/>
                </a:lnTo>
                <a:lnTo>
                  <a:pt x="32" y="142"/>
                </a:lnTo>
                <a:lnTo>
                  <a:pt x="36" y="142"/>
                </a:lnTo>
                <a:lnTo>
                  <a:pt x="36" y="142"/>
                </a:lnTo>
                <a:lnTo>
                  <a:pt x="34" y="138"/>
                </a:lnTo>
                <a:lnTo>
                  <a:pt x="32" y="138"/>
                </a:lnTo>
                <a:lnTo>
                  <a:pt x="28" y="140"/>
                </a:lnTo>
                <a:lnTo>
                  <a:pt x="28" y="142"/>
                </a:lnTo>
                <a:lnTo>
                  <a:pt x="28" y="142"/>
                </a:lnTo>
                <a:close/>
                <a:moveTo>
                  <a:pt x="126" y="146"/>
                </a:moveTo>
                <a:lnTo>
                  <a:pt x="126" y="146"/>
                </a:lnTo>
                <a:lnTo>
                  <a:pt x="124" y="144"/>
                </a:lnTo>
                <a:lnTo>
                  <a:pt x="124" y="144"/>
                </a:lnTo>
                <a:lnTo>
                  <a:pt x="120" y="144"/>
                </a:lnTo>
                <a:lnTo>
                  <a:pt x="120" y="144"/>
                </a:lnTo>
                <a:lnTo>
                  <a:pt x="120" y="148"/>
                </a:lnTo>
                <a:lnTo>
                  <a:pt x="122" y="150"/>
                </a:lnTo>
                <a:lnTo>
                  <a:pt x="124" y="148"/>
                </a:lnTo>
                <a:lnTo>
                  <a:pt x="126" y="146"/>
                </a:lnTo>
                <a:lnTo>
                  <a:pt x="126" y="146"/>
                </a:lnTo>
                <a:close/>
                <a:moveTo>
                  <a:pt x="130" y="152"/>
                </a:moveTo>
                <a:lnTo>
                  <a:pt x="130" y="152"/>
                </a:lnTo>
                <a:lnTo>
                  <a:pt x="132" y="152"/>
                </a:lnTo>
                <a:lnTo>
                  <a:pt x="132" y="152"/>
                </a:lnTo>
                <a:lnTo>
                  <a:pt x="132" y="152"/>
                </a:lnTo>
                <a:lnTo>
                  <a:pt x="134" y="150"/>
                </a:lnTo>
                <a:lnTo>
                  <a:pt x="136" y="148"/>
                </a:lnTo>
                <a:lnTo>
                  <a:pt x="136" y="148"/>
                </a:lnTo>
                <a:lnTo>
                  <a:pt x="134" y="146"/>
                </a:lnTo>
                <a:lnTo>
                  <a:pt x="132" y="146"/>
                </a:lnTo>
                <a:lnTo>
                  <a:pt x="130" y="148"/>
                </a:lnTo>
                <a:lnTo>
                  <a:pt x="130" y="152"/>
                </a:lnTo>
                <a:lnTo>
                  <a:pt x="130" y="152"/>
                </a:lnTo>
                <a:close/>
                <a:moveTo>
                  <a:pt x="72" y="152"/>
                </a:moveTo>
                <a:lnTo>
                  <a:pt x="72" y="152"/>
                </a:lnTo>
                <a:lnTo>
                  <a:pt x="74" y="154"/>
                </a:lnTo>
                <a:lnTo>
                  <a:pt x="78" y="152"/>
                </a:lnTo>
                <a:lnTo>
                  <a:pt x="84" y="150"/>
                </a:lnTo>
                <a:lnTo>
                  <a:pt x="84" y="150"/>
                </a:lnTo>
                <a:lnTo>
                  <a:pt x="84" y="148"/>
                </a:lnTo>
                <a:lnTo>
                  <a:pt x="82" y="148"/>
                </a:lnTo>
                <a:lnTo>
                  <a:pt x="78" y="148"/>
                </a:lnTo>
                <a:lnTo>
                  <a:pt x="74" y="148"/>
                </a:lnTo>
                <a:lnTo>
                  <a:pt x="72" y="152"/>
                </a:lnTo>
                <a:lnTo>
                  <a:pt x="72" y="152"/>
                </a:lnTo>
                <a:close/>
                <a:moveTo>
                  <a:pt x="142" y="160"/>
                </a:moveTo>
                <a:lnTo>
                  <a:pt x="142" y="160"/>
                </a:lnTo>
                <a:lnTo>
                  <a:pt x="146" y="160"/>
                </a:lnTo>
                <a:lnTo>
                  <a:pt x="148" y="160"/>
                </a:lnTo>
                <a:lnTo>
                  <a:pt x="150" y="160"/>
                </a:lnTo>
                <a:lnTo>
                  <a:pt x="150" y="160"/>
                </a:lnTo>
                <a:lnTo>
                  <a:pt x="150" y="156"/>
                </a:lnTo>
                <a:lnTo>
                  <a:pt x="146" y="154"/>
                </a:lnTo>
                <a:lnTo>
                  <a:pt x="142" y="156"/>
                </a:lnTo>
                <a:lnTo>
                  <a:pt x="142" y="160"/>
                </a:lnTo>
                <a:lnTo>
                  <a:pt x="142" y="160"/>
                </a:lnTo>
                <a:close/>
                <a:moveTo>
                  <a:pt x="190" y="156"/>
                </a:moveTo>
                <a:lnTo>
                  <a:pt x="190" y="156"/>
                </a:lnTo>
                <a:lnTo>
                  <a:pt x="184" y="156"/>
                </a:lnTo>
                <a:lnTo>
                  <a:pt x="184" y="156"/>
                </a:lnTo>
                <a:lnTo>
                  <a:pt x="184" y="158"/>
                </a:lnTo>
                <a:lnTo>
                  <a:pt x="186" y="158"/>
                </a:lnTo>
                <a:lnTo>
                  <a:pt x="188" y="158"/>
                </a:lnTo>
                <a:lnTo>
                  <a:pt x="190" y="156"/>
                </a:lnTo>
                <a:lnTo>
                  <a:pt x="190" y="156"/>
                </a:lnTo>
                <a:close/>
                <a:moveTo>
                  <a:pt x="166" y="166"/>
                </a:moveTo>
                <a:lnTo>
                  <a:pt x="166" y="166"/>
                </a:lnTo>
                <a:lnTo>
                  <a:pt x="162" y="158"/>
                </a:lnTo>
                <a:lnTo>
                  <a:pt x="162" y="158"/>
                </a:lnTo>
                <a:lnTo>
                  <a:pt x="158" y="158"/>
                </a:lnTo>
                <a:lnTo>
                  <a:pt x="158" y="158"/>
                </a:lnTo>
                <a:lnTo>
                  <a:pt x="160" y="164"/>
                </a:lnTo>
                <a:lnTo>
                  <a:pt x="162" y="168"/>
                </a:lnTo>
                <a:lnTo>
                  <a:pt x="166" y="166"/>
                </a:lnTo>
                <a:lnTo>
                  <a:pt x="166" y="166"/>
                </a:lnTo>
                <a:close/>
                <a:moveTo>
                  <a:pt x="178" y="162"/>
                </a:moveTo>
                <a:lnTo>
                  <a:pt x="178" y="162"/>
                </a:lnTo>
                <a:lnTo>
                  <a:pt x="178" y="162"/>
                </a:lnTo>
                <a:lnTo>
                  <a:pt x="176" y="162"/>
                </a:lnTo>
                <a:lnTo>
                  <a:pt x="172" y="160"/>
                </a:lnTo>
                <a:lnTo>
                  <a:pt x="172" y="160"/>
                </a:lnTo>
                <a:lnTo>
                  <a:pt x="172" y="164"/>
                </a:lnTo>
                <a:lnTo>
                  <a:pt x="174" y="166"/>
                </a:lnTo>
                <a:lnTo>
                  <a:pt x="178" y="166"/>
                </a:lnTo>
                <a:lnTo>
                  <a:pt x="178" y="162"/>
                </a:lnTo>
                <a:lnTo>
                  <a:pt x="178" y="162"/>
                </a:lnTo>
                <a:close/>
                <a:moveTo>
                  <a:pt x="78" y="166"/>
                </a:moveTo>
                <a:lnTo>
                  <a:pt x="78" y="166"/>
                </a:lnTo>
                <a:lnTo>
                  <a:pt x="76" y="164"/>
                </a:lnTo>
                <a:lnTo>
                  <a:pt x="74" y="162"/>
                </a:lnTo>
                <a:lnTo>
                  <a:pt x="74" y="162"/>
                </a:lnTo>
                <a:lnTo>
                  <a:pt x="74" y="166"/>
                </a:lnTo>
                <a:lnTo>
                  <a:pt x="74" y="166"/>
                </a:lnTo>
                <a:lnTo>
                  <a:pt x="78" y="166"/>
                </a:lnTo>
                <a:lnTo>
                  <a:pt x="78" y="166"/>
                </a:lnTo>
                <a:close/>
              </a:path>
            </a:pathLst>
          </a:custGeom>
          <a:solidFill>
            <a:srgbClr val="968C6D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05" name="Google Shape;12505;p68"/>
          <p:cNvGrpSpPr/>
          <p:nvPr/>
        </p:nvGrpSpPr>
        <p:grpSpPr>
          <a:xfrm>
            <a:off x="8405576" y="4392762"/>
            <a:ext cx="508800" cy="542063"/>
            <a:chOff x="6389688" y="4340225"/>
            <a:chExt cx="1311275" cy="1397000"/>
          </a:xfrm>
        </p:grpSpPr>
        <p:sp>
          <p:nvSpPr>
            <p:cNvPr id="12506" name="Google Shape;12506;p68"/>
            <p:cNvSpPr/>
            <p:nvPr/>
          </p:nvSpPr>
          <p:spPr>
            <a:xfrm>
              <a:off x="7153276" y="4440238"/>
              <a:ext cx="41275" cy="22225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6" y="9"/>
                  </a:moveTo>
                  <a:lnTo>
                    <a:pt x="20" y="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0" y="14"/>
                  </a:lnTo>
                  <a:lnTo>
                    <a:pt x="18" y="11"/>
                  </a:lnTo>
                  <a:lnTo>
                    <a:pt x="26" y="9"/>
                  </a:lnTo>
                  <a:lnTo>
                    <a:pt x="26" y="9"/>
                  </a:lnTo>
                  <a:close/>
                </a:path>
              </a:pathLst>
            </a:custGeom>
            <a:solidFill>
              <a:srgbClr val="8F8F8F"/>
            </a:solidFill>
            <a:ln>
              <a:noFill/>
            </a:ln>
          </p:spPr>
          <p:txBody>
            <a:bodyPr spcFirstLastPara="1" wrap="square" lIns="82922" tIns="41450" rIns="82922" bIns="41450" anchor="t" anchorCtr="0">
              <a:noAutofit/>
            </a:bodyPr>
            <a:lstStyle/>
            <a:p>
              <a:endParaRPr sz="1814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7" name="Google Shape;12507;p68"/>
            <p:cNvSpPr/>
            <p:nvPr/>
          </p:nvSpPr>
          <p:spPr>
            <a:xfrm>
              <a:off x="6973888" y="4351338"/>
              <a:ext cx="195263" cy="120650"/>
            </a:xfrm>
            <a:custGeom>
              <a:avLst/>
              <a:gdLst/>
              <a:ahLst/>
              <a:cxnLst/>
              <a:rect l="l" t="t" r="r" b="b"/>
              <a:pathLst>
                <a:path w="123" h="76" extrusionOk="0">
                  <a:moveTo>
                    <a:pt x="123" y="34"/>
                  </a:moveTo>
                  <a:lnTo>
                    <a:pt x="123" y="34"/>
                  </a:lnTo>
                  <a:lnTo>
                    <a:pt x="119" y="27"/>
                  </a:lnTo>
                  <a:lnTo>
                    <a:pt x="113" y="19"/>
                  </a:lnTo>
                  <a:lnTo>
                    <a:pt x="106" y="11"/>
                  </a:lnTo>
                  <a:lnTo>
                    <a:pt x="106" y="19"/>
                  </a:lnTo>
                  <a:lnTo>
                    <a:pt x="106" y="19"/>
                  </a:lnTo>
                  <a:lnTo>
                    <a:pt x="100" y="11"/>
                  </a:lnTo>
                  <a:lnTo>
                    <a:pt x="94" y="5"/>
                  </a:lnTo>
                  <a:lnTo>
                    <a:pt x="88" y="2"/>
                  </a:lnTo>
                  <a:lnTo>
                    <a:pt x="80" y="0"/>
                  </a:lnTo>
                  <a:lnTo>
                    <a:pt x="73" y="0"/>
                  </a:lnTo>
                  <a:lnTo>
                    <a:pt x="66" y="0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45" y="5"/>
                  </a:lnTo>
                  <a:lnTo>
                    <a:pt x="39" y="10"/>
                  </a:lnTo>
                  <a:lnTo>
                    <a:pt x="34" y="16"/>
                  </a:lnTo>
                  <a:lnTo>
                    <a:pt x="29" y="24"/>
                  </a:lnTo>
                  <a:lnTo>
                    <a:pt x="25" y="34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3" y="30"/>
                  </a:lnTo>
                  <a:lnTo>
                    <a:pt x="26" y="2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25" y="14"/>
                  </a:lnTo>
                  <a:lnTo>
                    <a:pt x="20" y="19"/>
                  </a:lnTo>
                  <a:lnTo>
                    <a:pt x="17" y="25"/>
                  </a:lnTo>
                  <a:lnTo>
                    <a:pt x="16" y="30"/>
                  </a:lnTo>
                  <a:lnTo>
                    <a:pt x="11" y="42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6" y="62"/>
                  </a:lnTo>
                  <a:lnTo>
                    <a:pt x="3" y="67"/>
                  </a:lnTo>
                  <a:lnTo>
                    <a:pt x="0" y="71"/>
                  </a:lnTo>
                  <a:lnTo>
                    <a:pt x="16" y="71"/>
                  </a:lnTo>
                  <a:lnTo>
                    <a:pt x="16" y="74"/>
                  </a:lnTo>
                  <a:lnTo>
                    <a:pt x="69" y="76"/>
                  </a:lnTo>
                  <a:lnTo>
                    <a:pt x="123" y="34"/>
                  </a:lnTo>
                  <a:close/>
                  <a:moveTo>
                    <a:pt x="25" y="67"/>
                  </a:moveTo>
                  <a:lnTo>
                    <a:pt x="25" y="67"/>
                  </a:lnTo>
                  <a:lnTo>
                    <a:pt x="25" y="53"/>
                  </a:lnTo>
                  <a:lnTo>
                    <a:pt x="45" y="53"/>
                  </a:lnTo>
                  <a:lnTo>
                    <a:pt x="45" y="53"/>
                  </a:lnTo>
                  <a:lnTo>
                    <a:pt x="36" y="54"/>
                  </a:lnTo>
                  <a:lnTo>
                    <a:pt x="29" y="57"/>
                  </a:lnTo>
                  <a:lnTo>
                    <a:pt x="26" y="62"/>
                  </a:lnTo>
                  <a:lnTo>
                    <a:pt x="25" y="67"/>
                  </a:lnTo>
                  <a:lnTo>
                    <a:pt x="25" y="67"/>
                  </a:lnTo>
                  <a:close/>
                  <a:moveTo>
                    <a:pt x="68" y="67"/>
                  </a:moveTo>
                  <a:lnTo>
                    <a:pt x="68" y="53"/>
                  </a:lnTo>
                  <a:lnTo>
                    <a:pt x="88" y="53"/>
                  </a:lnTo>
                  <a:lnTo>
                    <a:pt x="88" y="53"/>
                  </a:lnTo>
                  <a:lnTo>
                    <a:pt x="79" y="54"/>
                  </a:lnTo>
                  <a:lnTo>
                    <a:pt x="74" y="57"/>
                  </a:lnTo>
                  <a:lnTo>
                    <a:pt x="71" y="62"/>
                  </a:lnTo>
                  <a:lnTo>
                    <a:pt x="69" y="67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8F8F8F"/>
            </a:solidFill>
            <a:ln>
              <a:noFill/>
            </a:ln>
          </p:spPr>
          <p:txBody>
            <a:bodyPr spcFirstLastPara="1" wrap="square" lIns="82922" tIns="41450" rIns="82922" bIns="41450" anchor="t" anchorCtr="0">
              <a:noAutofit/>
            </a:bodyPr>
            <a:lstStyle/>
            <a:p>
              <a:endParaRPr sz="1814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8" name="Google Shape;12508;p68"/>
            <p:cNvSpPr/>
            <p:nvPr/>
          </p:nvSpPr>
          <p:spPr>
            <a:xfrm>
              <a:off x="7081838" y="4435475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20" h="14" extrusionOk="0">
                  <a:moveTo>
                    <a:pt x="20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3" y="9"/>
                  </a:lnTo>
                  <a:lnTo>
                    <a:pt x="6" y="4"/>
                  </a:lnTo>
                  <a:lnTo>
                    <a:pt x="11" y="1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2922" tIns="41450" rIns="82922" bIns="41450" anchor="t" anchorCtr="0">
              <a:noAutofit/>
            </a:bodyPr>
            <a:lstStyle/>
            <a:p>
              <a:endParaRPr sz="1814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9" name="Google Shape;12509;p68"/>
            <p:cNvSpPr/>
            <p:nvPr/>
          </p:nvSpPr>
          <p:spPr>
            <a:xfrm>
              <a:off x="7013576" y="4435475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20" h="14" extrusionOk="0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1" y="9"/>
                  </a:lnTo>
                  <a:lnTo>
                    <a:pt x="4" y="4"/>
                  </a:lnTo>
                  <a:lnTo>
                    <a:pt x="11" y="1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2922" tIns="41450" rIns="82922" bIns="41450" anchor="t" anchorCtr="0">
              <a:noAutofit/>
            </a:bodyPr>
            <a:lstStyle/>
            <a:p>
              <a:endParaRPr sz="1814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0" name="Google Shape;12510;p68"/>
            <p:cNvSpPr/>
            <p:nvPr/>
          </p:nvSpPr>
          <p:spPr>
            <a:xfrm>
              <a:off x="6389688" y="4340225"/>
              <a:ext cx="1311275" cy="1397000"/>
            </a:xfrm>
            <a:custGeom>
              <a:avLst/>
              <a:gdLst/>
              <a:ahLst/>
              <a:cxnLst/>
              <a:rect l="l" t="t" r="r" b="b"/>
              <a:pathLst>
                <a:path w="826" h="880" extrusionOk="0">
                  <a:moveTo>
                    <a:pt x="824" y="330"/>
                  </a:moveTo>
                  <a:lnTo>
                    <a:pt x="824" y="330"/>
                  </a:lnTo>
                  <a:lnTo>
                    <a:pt x="821" y="322"/>
                  </a:lnTo>
                  <a:lnTo>
                    <a:pt x="815" y="311"/>
                  </a:lnTo>
                  <a:lnTo>
                    <a:pt x="806" y="299"/>
                  </a:lnTo>
                  <a:lnTo>
                    <a:pt x="797" y="286"/>
                  </a:lnTo>
                  <a:lnTo>
                    <a:pt x="774" y="263"/>
                  </a:lnTo>
                  <a:lnTo>
                    <a:pt x="754" y="245"/>
                  </a:lnTo>
                  <a:lnTo>
                    <a:pt x="754" y="245"/>
                  </a:lnTo>
                  <a:lnTo>
                    <a:pt x="743" y="236"/>
                  </a:lnTo>
                  <a:lnTo>
                    <a:pt x="730" y="223"/>
                  </a:lnTo>
                  <a:lnTo>
                    <a:pt x="700" y="189"/>
                  </a:lnTo>
                  <a:lnTo>
                    <a:pt x="669" y="152"/>
                  </a:lnTo>
                  <a:lnTo>
                    <a:pt x="639" y="123"/>
                  </a:lnTo>
                  <a:lnTo>
                    <a:pt x="639" y="123"/>
                  </a:lnTo>
                  <a:lnTo>
                    <a:pt x="627" y="112"/>
                  </a:lnTo>
                  <a:lnTo>
                    <a:pt x="613" y="104"/>
                  </a:lnTo>
                  <a:lnTo>
                    <a:pt x="599" y="97"/>
                  </a:lnTo>
                  <a:lnTo>
                    <a:pt x="585" y="92"/>
                  </a:lnTo>
                  <a:lnTo>
                    <a:pt x="561" y="88"/>
                  </a:lnTo>
                  <a:lnTo>
                    <a:pt x="547" y="84"/>
                  </a:lnTo>
                  <a:lnTo>
                    <a:pt x="547" y="84"/>
                  </a:lnTo>
                  <a:lnTo>
                    <a:pt x="522" y="83"/>
                  </a:lnTo>
                  <a:lnTo>
                    <a:pt x="522" y="83"/>
                  </a:lnTo>
                  <a:lnTo>
                    <a:pt x="519" y="80"/>
                  </a:lnTo>
                  <a:lnTo>
                    <a:pt x="516" y="78"/>
                  </a:lnTo>
                  <a:lnTo>
                    <a:pt x="510" y="78"/>
                  </a:lnTo>
                  <a:lnTo>
                    <a:pt x="510" y="78"/>
                  </a:lnTo>
                  <a:lnTo>
                    <a:pt x="508" y="78"/>
                  </a:lnTo>
                  <a:lnTo>
                    <a:pt x="508" y="78"/>
                  </a:lnTo>
                  <a:lnTo>
                    <a:pt x="508" y="77"/>
                  </a:lnTo>
                  <a:lnTo>
                    <a:pt x="508" y="77"/>
                  </a:lnTo>
                  <a:lnTo>
                    <a:pt x="518" y="74"/>
                  </a:lnTo>
                  <a:lnTo>
                    <a:pt x="518" y="74"/>
                  </a:lnTo>
                  <a:lnTo>
                    <a:pt x="519" y="72"/>
                  </a:lnTo>
                  <a:lnTo>
                    <a:pt x="518" y="72"/>
                  </a:lnTo>
                  <a:lnTo>
                    <a:pt x="516" y="71"/>
                  </a:lnTo>
                  <a:lnTo>
                    <a:pt x="516" y="71"/>
                  </a:lnTo>
                  <a:lnTo>
                    <a:pt x="507" y="66"/>
                  </a:lnTo>
                  <a:lnTo>
                    <a:pt x="507" y="66"/>
                  </a:lnTo>
                  <a:lnTo>
                    <a:pt x="505" y="61"/>
                  </a:lnTo>
                  <a:lnTo>
                    <a:pt x="505" y="60"/>
                  </a:lnTo>
                  <a:lnTo>
                    <a:pt x="505" y="60"/>
                  </a:lnTo>
                  <a:lnTo>
                    <a:pt x="507" y="58"/>
                  </a:lnTo>
                  <a:lnTo>
                    <a:pt x="507" y="55"/>
                  </a:lnTo>
                  <a:lnTo>
                    <a:pt x="507" y="55"/>
                  </a:lnTo>
                  <a:lnTo>
                    <a:pt x="501" y="38"/>
                  </a:lnTo>
                  <a:lnTo>
                    <a:pt x="501" y="38"/>
                  </a:lnTo>
                  <a:lnTo>
                    <a:pt x="499" y="37"/>
                  </a:lnTo>
                  <a:lnTo>
                    <a:pt x="498" y="35"/>
                  </a:lnTo>
                  <a:lnTo>
                    <a:pt x="496" y="37"/>
                  </a:lnTo>
                  <a:lnTo>
                    <a:pt x="496" y="37"/>
                  </a:lnTo>
                  <a:lnTo>
                    <a:pt x="491" y="27"/>
                  </a:lnTo>
                  <a:lnTo>
                    <a:pt x="487" y="20"/>
                  </a:lnTo>
                  <a:lnTo>
                    <a:pt x="481" y="14"/>
                  </a:lnTo>
                  <a:lnTo>
                    <a:pt x="474" y="9"/>
                  </a:lnTo>
                  <a:lnTo>
                    <a:pt x="467" y="4"/>
                  </a:lnTo>
                  <a:lnTo>
                    <a:pt x="456" y="3"/>
                  </a:lnTo>
                  <a:lnTo>
                    <a:pt x="444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1" y="0"/>
                  </a:lnTo>
                  <a:lnTo>
                    <a:pt x="413" y="1"/>
                  </a:lnTo>
                  <a:lnTo>
                    <a:pt x="407" y="4"/>
                  </a:lnTo>
                  <a:lnTo>
                    <a:pt x="402" y="6"/>
                  </a:lnTo>
                  <a:lnTo>
                    <a:pt x="391" y="14"/>
                  </a:lnTo>
                  <a:lnTo>
                    <a:pt x="385" y="23"/>
                  </a:lnTo>
                  <a:lnTo>
                    <a:pt x="379" y="34"/>
                  </a:lnTo>
                  <a:lnTo>
                    <a:pt x="376" y="43"/>
                  </a:lnTo>
                  <a:lnTo>
                    <a:pt x="370" y="61"/>
                  </a:lnTo>
                  <a:lnTo>
                    <a:pt x="370" y="61"/>
                  </a:lnTo>
                  <a:lnTo>
                    <a:pt x="365" y="72"/>
                  </a:lnTo>
                  <a:lnTo>
                    <a:pt x="360" y="78"/>
                  </a:lnTo>
                  <a:lnTo>
                    <a:pt x="354" y="81"/>
                  </a:lnTo>
                  <a:lnTo>
                    <a:pt x="350" y="83"/>
                  </a:lnTo>
                  <a:lnTo>
                    <a:pt x="350" y="83"/>
                  </a:lnTo>
                  <a:lnTo>
                    <a:pt x="347" y="84"/>
                  </a:lnTo>
                  <a:lnTo>
                    <a:pt x="347" y="88"/>
                  </a:lnTo>
                  <a:lnTo>
                    <a:pt x="347" y="92"/>
                  </a:lnTo>
                  <a:lnTo>
                    <a:pt x="347" y="92"/>
                  </a:lnTo>
                  <a:lnTo>
                    <a:pt x="350" y="94"/>
                  </a:lnTo>
                  <a:lnTo>
                    <a:pt x="360" y="92"/>
                  </a:lnTo>
                  <a:lnTo>
                    <a:pt x="360" y="92"/>
                  </a:lnTo>
                  <a:lnTo>
                    <a:pt x="373" y="89"/>
                  </a:lnTo>
                  <a:lnTo>
                    <a:pt x="377" y="88"/>
                  </a:lnTo>
                  <a:lnTo>
                    <a:pt x="377" y="88"/>
                  </a:lnTo>
                  <a:lnTo>
                    <a:pt x="377" y="91"/>
                  </a:lnTo>
                  <a:lnTo>
                    <a:pt x="377" y="91"/>
                  </a:lnTo>
                  <a:lnTo>
                    <a:pt x="379" y="94"/>
                  </a:lnTo>
                  <a:lnTo>
                    <a:pt x="382" y="97"/>
                  </a:lnTo>
                  <a:lnTo>
                    <a:pt x="382" y="97"/>
                  </a:lnTo>
                  <a:lnTo>
                    <a:pt x="384" y="100"/>
                  </a:lnTo>
                  <a:lnTo>
                    <a:pt x="384" y="103"/>
                  </a:lnTo>
                  <a:lnTo>
                    <a:pt x="384" y="108"/>
                  </a:lnTo>
                  <a:lnTo>
                    <a:pt x="384" y="108"/>
                  </a:lnTo>
                  <a:lnTo>
                    <a:pt x="384" y="109"/>
                  </a:lnTo>
                  <a:lnTo>
                    <a:pt x="385" y="111"/>
                  </a:lnTo>
                  <a:lnTo>
                    <a:pt x="388" y="112"/>
                  </a:lnTo>
                  <a:lnTo>
                    <a:pt x="388" y="112"/>
                  </a:lnTo>
                  <a:lnTo>
                    <a:pt x="388" y="114"/>
                  </a:lnTo>
                  <a:lnTo>
                    <a:pt x="387" y="117"/>
                  </a:lnTo>
                  <a:lnTo>
                    <a:pt x="382" y="125"/>
                  </a:lnTo>
                  <a:lnTo>
                    <a:pt x="382" y="125"/>
                  </a:lnTo>
                  <a:lnTo>
                    <a:pt x="379" y="131"/>
                  </a:lnTo>
                  <a:lnTo>
                    <a:pt x="377" y="134"/>
                  </a:lnTo>
                  <a:lnTo>
                    <a:pt x="379" y="135"/>
                  </a:lnTo>
                  <a:lnTo>
                    <a:pt x="379" y="135"/>
                  </a:lnTo>
                  <a:lnTo>
                    <a:pt x="380" y="137"/>
                  </a:lnTo>
                  <a:lnTo>
                    <a:pt x="384" y="138"/>
                  </a:lnTo>
                  <a:lnTo>
                    <a:pt x="388" y="140"/>
                  </a:lnTo>
                  <a:lnTo>
                    <a:pt x="388" y="140"/>
                  </a:lnTo>
                  <a:lnTo>
                    <a:pt x="391" y="140"/>
                  </a:lnTo>
                  <a:lnTo>
                    <a:pt x="391" y="145"/>
                  </a:lnTo>
                  <a:lnTo>
                    <a:pt x="391" y="145"/>
                  </a:lnTo>
                  <a:lnTo>
                    <a:pt x="393" y="148"/>
                  </a:lnTo>
                  <a:lnTo>
                    <a:pt x="396" y="149"/>
                  </a:lnTo>
                  <a:lnTo>
                    <a:pt x="396" y="149"/>
                  </a:lnTo>
                  <a:lnTo>
                    <a:pt x="397" y="151"/>
                  </a:lnTo>
                  <a:lnTo>
                    <a:pt x="396" y="154"/>
                  </a:lnTo>
                  <a:lnTo>
                    <a:pt x="396" y="154"/>
                  </a:lnTo>
                  <a:lnTo>
                    <a:pt x="396" y="155"/>
                  </a:lnTo>
                  <a:lnTo>
                    <a:pt x="397" y="158"/>
                  </a:lnTo>
                  <a:lnTo>
                    <a:pt x="404" y="162"/>
                  </a:lnTo>
                  <a:lnTo>
                    <a:pt x="404" y="162"/>
                  </a:lnTo>
                  <a:lnTo>
                    <a:pt x="405" y="163"/>
                  </a:lnTo>
                  <a:lnTo>
                    <a:pt x="407" y="166"/>
                  </a:lnTo>
                  <a:lnTo>
                    <a:pt x="410" y="172"/>
                  </a:lnTo>
                  <a:lnTo>
                    <a:pt x="410" y="172"/>
                  </a:lnTo>
                  <a:lnTo>
                    <a:pt x="413" y="174"/>
                  </a:lnTo>
                  <a:lnTo>
                    <a:pt x="416" y="174"/>
                  </a:lnTo>
                  <a:lnTo>
                    <a:pt x="425" y="171"/>
                  </a:lnTo>
                  <a:lnTo>
                    <a:pt x="425" y="171"/>
                  </a:lnTo>
                  <a:lnTo>
                    <a:pt x="431" y="169"/>
                  </a:lnTo>
                  <a:lnTo>
                    <a:pt x="437" y="169"/>
                  </a:lnTo>
                  <a:lnTo>
                    <a:pt x="437" y="169"/>
                  </a:lnTo>
                  <a:lnTo>
                    <a:pt x="436" y="171"/>
                  </a:lnTo>
                  <a:lnTo>
                    <a:pt x="431" y="175"/>
                  </a:lnTo>
                  <a:lnTo>
                    <a:pt x="424" y="178"/>
                  </a:lnTo>
                  <a:lnTo>
                    <a:pt x="413" y="185"/>
                  </a:lnTo>
                  <a:lnTo>
                    <a:pt x="413" y="185"/>
                  </a:lnTo>
                  <a:lnTo>
                    <a:pt x="405" y="186"/>
                  </a:lnTo>
                  <a:lnTo>
                    <a:pt x="399" y="186"/>
                  </a:lnTo>
                  <a:lnTo>
                    <a:pt x="387" y="185"/>
                  </a:lnTo>
                  <a:lnTo>
                    <a:pt x="377" y="182"/>
                  </a:lnTo>
                  <a:lnTo>
                    <a:pt x="374" y="182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20" y="158"/>
                  </a:lnTo>
                  <a:lnTo>
                    <a:pt x="320" y="158"/>
                  </a:lnTo>
                  <a:lnTo>
                    <a:pt x="317" y="157"/>
                  </a:lnTo>
                  <a:lnTo>
                    <a:pt x="316" y="157"/>
                  </a:lnTo>
                  <a:lnTo>
                    <a:pt x="316" y="157"/>
                  </a:lnTo>
                  <a:lnTo>
                    <a:pt x="316" y="157"/>
                  </a:lnTo>
                  <a:lnTo>
                    <a:pt x="316" y="157"/>
                  </a:lnTo>
                  <a:lnTo>
                    <a:pt x="314" y="158"/>
                  </a:lnTo>
                  <a:lnTo>
                    <a:pt x="311" y="162"/>
                  </a:lnTo>
                  <a:lnTo>
                    <a:pt x="311" y="162"/>
                  </a:lnTo>
                  <a:lnTo>
                    <a:pt x="302" y="152"/>
                  </a:lnTo>
                  <a:lnTo>
                    <a:pt x="302" y="152"/>
                  </a:lnTo>
                  <a:lnTo>
                    <a:pt x="305" y="152"/>
                  </a:lnTo>
                  <a:lnTo>
                    <a:pt x="306" y="149"/>
                  </a:lnTo>
                  <a:lnTo>
                    <a:pt x="306" y="120"/>
                  </a:lnTo>
                  <a:lnTo>
                    <a:pt x="306" y="120"/>
                  </a:lnTo>
                  <a:lnTo>
                    <a:pt x="305" y="120"/>
                  </a:lnTo>
                  <a:lnTo>
                    <a:pt x="303" y="118"/>
                  </a:lnTo>
                  <a:lnTo>
                    <a:pt x="300" y="118"/>
                  </a:lnTo>
                  <a:lnTo>
                    <a:pt x="293" y="128"/>
                  </a:lnTo>
                  <a:lnTo>
                    <a:pt x="288" y="128"/>
                  </a:lnTo>
                  <a:lnTo>
                    <a:pt x="288" y="131"/>
                  </a:lnTo>
                  <a:lnTo>
                    <a:pt x="283" y="131"/>
                  </a:lnTo>
                  <a:lnTo>
                    <a:pt x="273" y="81"/>
                  </a:lnTo>
                  <a:lnTo>
                    <a:pt x="273" y="81"/>
                  </a:lnTo>
                  <a:lnTo>
                    <a:pt x="273" y="80"/>
                  </a:lnTo>
                  <a:lnTo>
                    <a:pt x="269" y="78"/>
                  </a:lnTo>
                  <a:lnTo>
                    <a:pt x="215" y="81"/>
                  </a:lnTo>
                  <a:lnTo>
                    <a:pt x="215" y="81"/>
                  </a:lnTo>
                  <a:lnTo>
                    <a:pt x="212" y="81"/>
                  </a:lnTo>
                  <a:lnTo>
                    <a:pt x="212" y="84"/>
                  </a:lnTo>
                  <a:lnTo>
                    <a:pt x="212" y="97"/>
                  </a:lnTo>
                  <a:lnTo>
                    <a:pt x="199" y="97"/>
                  </a:lnTo>
                  <a:lnTo>
                    <a:pt x="212" y="138"/>
                  </a:lnTo>
                  <a:lnTo>
                    <a:pt x="212" y="162"/>
                  </a:lnTo>
                  <a:lnTo>
                    <a:pt x="212" y="162"/>
                  </a:lnTo>
                  <a:lnTo>
                    <a:pt x="214" y="165"/>
                  </a:lnTo>
                  <a:lnTo>
                    <a:pt x="214" y="165"/>
                  </a:lnTo>
                  <a:lnTo>
                    <a:pt x="215" y="165"/>
                  </a:lnTo>
                  <a:lnTo>
                    <a:pt x="239" y="165"/>
                  </a:lnTo>
                  <a:lnTo>
                    <a:pt x="239" y="169"/>
                  </a:lnTo>
                  <a:lnTo>
                    <a:pt x="228" y="169"/>
                  </a:lnTo>
                  <a:lnTo>
                    <a:pt x="228" y="169"/>
                  </a:lnTo>
                  <a:lnTo>
                    <a:pt x="225" y="171"/>
                  </a:lnTo>
                  <a:lnTo>
                    <a:pt x="223" y="174"/>
                  </a:lnTo>
                  <a:lnTo>
                    <a:pt x="223" y="174"/>
                  </a:lnTo>
                  <a:lnTo>
                    <a:pt x="225" y="177"/>
                  </a:lnTo>
                  <a:lnTo>
                    <a:pt x="228" y="178"/>
                  </a:lnTo>
                  <a:lnTo>
                    <a:pt x="262" y="178"/>
                  </a:lnTo>
                  <a:lnTo>
                    <a:pt x="262" y="178"/>
                  </a:lnTo>
                  <a:lnTo>
                    <a:pt x="263" y="180"/>
                  </a:lnTo>
                  <a:lnTo>
                    <a:pt x="225" y="180"/>
                  </a:lnTo>
                  <a:lnTo>
                    <a:pt x="225" y="180"/>
                  </a:lnTo>
                  <a:lnTo>
                    <a:pt x="222" y="182"/>
                  </a:lnTo>
                  <a:lnTo>
                    <a:pt x="220" y="185"/>
                  </a:lnTo>
                  <a:lnTo>
                    <a:pt x="220" y="185"/>
                  </a:lnTo>
                  <a:lnTo>
                    <a:pt x="219" y="192"/>
                  </a:lnTo>
                  <a:lnTo>
                    <a:pt x="217" y="191"/>
                  </a:lnTo>
                  <a:lnTo>
                    <a:pt x="217" y="191"/>
                  </a:lnTo>
                  <a:lnTo>
                    <a:pt x="215" y="191"/>
                  </a:lnTo>
                  <a:lnTo>
                    <a:pt x="214" y="192"/>
                  </a:lnTo>
                  <a:lnTo>
                    <a:pt x="206" y="209"/>
                  </a:lnTo>
                  <a:lnTo>
                    <a:pt x="206" y="209"/>
                  </a:lnTo>
                  <a:lnTo>
                    <a:pt x="206" y="211"/>
                  </a:lnTo>
                  <a:lnTo>
                    <a:pt x="206" y="211"/>
                  </a:lnTo>
                  <a:lnTo>
                    <a:pt x="208" y="211"/>
                  </a:lnTo>
                  <a:lnTo>
                    <a:pt x="211" y="212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7" y="541"/>
                  </a:lnTo>
                  <a:lnTo>
                    <a:pt x="77" y="541"/>
                  </a:lnTo>
                  <a:lnTo>
                    <a:pt x="75" y="541"/>
                  </a:lnTo>
                  <a:lnTo>
                    <a:pt x="74" y="542"/>
                  </a:lnTo>
                  <a:lnTo>
                    <a:pt x="72" y="545"/>
                  </a:lnTo>
                  <a:lnTo>
                    <a:pt x="67" y="544"/>
                  </a:lnTo>
                  <a:lnTo>
                    <a:pt x="67" y="544"/>
                  </a:lnTo>
                  <a:lnTo>
                    <a:pt x="66" y="544"/>
                  </a:lnTo>
                  <a:lnTo>
                    <a:pt x="64" y="544"/>
                  </a:lnTo>
                  <a:lnTo>
                    <a:pt x="64" y="544"/>
                  </a:lnTo>
                  <a:lnTo>
                    <a:pt x="64" y="545"/>
                  </a:lnTo>
                  <a:lnTo>
                    <a:pt x="66" y="547"/>
                  </a:lnTo>
                  <a:lnTo>
                    <a:pt x="72" y="550"/>
                  </a:lnTo>
                  <a:lnTo>
                    <a:pt x="69" y="556"/>
                  </a:lnTo>
                  <a:lnTo>
                    <a:pt x="69" y="558"/>
                  </a:lnTo>
                  <a:lnTo>
                    <a:pt x="69" y="558"/>
                  </a:lnTo>
                  <a:lnTo>
                    <a:pt x="71" y="561"/>
                  </a:lnTo>
                  <a:lnTo>
                    <a:pt x="74" y="562"/>
                  </a:lnTo>
                  <a:lnTo>
                    <a:pt x="74" y="562"/>
                  </a:lnTo>
                  <a:lnTo>
                    <a:pt x="57" y="604"/>
                  </a:lnTo>
                  <a:lnTo>
                    <a:pt x="57" y="604"/>
                  </a:lnTo>
                  <a:lnTo>
                    <a:pt x="38" y="653"/>
                  </a:lnTo>
                  <a:lnTo>
                    <a:pt x="38" y="653"/>
                  </a:lnTo>
                  <a:lnTo>
                    <a:pt x="37" y="659"/>
                  </a:lnTo>
                  <a:lnTo>
                    <a:pt x="37" y="659"/>
                  </a:lnTo>
                  <a:lnTo>
                    <a:pt x="37" y="661"/>
                  </a:lnTo>
                  <a:lnTo>
                    <a:pt x="38" y="664"/>
                  </a:lnTo>
                  <a:lnTo>
                    <a:pt x="9" y="733"/>
                  </a:lnTo>
                  <a:lnTo>
                    <a:pt x="0" y="781"/>
                  </a:lnTo>
                  <a:lnTo>
                    <a:pt x="29" y="741"/>
                  </a:lnTo>
                  <a:lnTo>
                    <a:pt x="57" y="670"/>
                  </a:lnTo>
                  <a:lnTo>
                    <a:pt x="57" y="670"/>
                  </a:lnTo>
                  <a:lnTo>
                    <a:pt x="63" y="667"/>
                  </a:lnTo>
                  <a:lnTo>
                    <a:pt x="66" y="664"/>
                  </a:lnTo>
                  <a:lnTo>
                    <a:pt x="66" y="664"/>
                  </a:lnTo>
                  <a:lnTo>
                    <a:pt x="106" y="559"/>
                  </a:lnTo>
                  <a:lnTo>
                    <a:pt x="106" y="559"/>
                  </a:lnTo>
                  <a:lnTo>
                    <a:pt x="106" y="559"/>
                  </a:lnTo>
                  <a:lnTo>
                    <a:pt x="115" y="558"/>
                  </a:lnTo>
                  <a:lnTo>
                    <a:pt x="115" y="558"/>
                  </a:lnTo>
                  <a:lnTo>
                    <a:pt x="117" y="556"/>
                  </a:lnTo>
                  <a:lnTo>
                    <a:pt x="123" y="541"/>
                  </a:lnTo>
                  <a:lnTo>
                    <a:pt x="123" y="541"/>
                  </a:lnTo>
                  <a:lnTo>
                    <a:pt x="123" y="539"/>
                  </a:lnTo>
                  <a:lnTo>
                    <a:pt x="123" y="539"/>
                  </a:lnTo>
                  <a:lnTo>
                    <a:pt x="121" y="538"/>
                  </a:lnTo>
                  <a:lnTo>
                    <a:pt x="215" y="302"/>
                  </a:lnTo>
                  <a:lnTo>
                    <a:pt x="215" y="302"/>
                  </a:lnTo>
                  <a:lnTo>
                    <a:pt x="206" y="565"/>
                  </a:lnTo>
                  <a:lnTo>
                    <a:pt x="206" y="568"/>
                  </a:lnTo>
                  <a:lnTo>
                    <a:pt x="217" y="568"/>
                  </a:lnTo>
                  <a:lnTo>
                    <a:pt x="217" y="573"/>
                  </a:lnTo>
                  <a:lnTo>
                    <a:pt x="212" y="573"/>
                  </a:lnTo>
                  <a:lnTo>
                    <a:pt x="212" y="573"/>
                  </a:lnTo>
                  <a:lnTo>
                    <a:pt x="211" y="575"/>
                  </a:lnTo>
                  <a:lnTo>
                    <a:pt x="209" y="575"/>
                  </a:lnTo>
                  <a:lnTo>
                    <a:pt x="209" y="575"/>
                  </a:lnTo>
                  <a:lnTo>
                    <a:pt x="211" y="576"/>
                  </a:lnTo>
                  <a:lnTo>
                    <a:pt x="212" y="578"/>
                  </a:lnTo>
                  <a:lnTo>
                    <a:pt x="217" y="578"/>
                  </a:lnTo>
                  <a:lnTo>
                    <a:pt x="212" y="686"/>
                  </a:lnTo>
                  <a:lnTo>
                    <a:pt x="212" y="686"/>
                  </a:lnTo>
                  <a:lnTo>
                    <a:pt x="212" y="686"/>
                  </a:lnTo>
                  <a:lnTo>
                    <a:pt x="212" y="686"/>
                  </a:lnTo>
                  <a:lnTo>
                    <a:pt x="212" y="689"/>
                  </a:lnTo>
                  <a:lnTo>
                    <a:pt x="214" y="692"/>
                  </a:lnTo>
                  <a:lnTo>
                    <a:pt x="214" y="692"/>
                  </a:lnTo>
                  <a:lnTo>
                    <a:pt x="217" y="693"/>
                  </a:lnTo>
                  <a:lnTo>
                    <a:pt x="214" y="815"/>
                  </a:lnTo>
                  <a:lnTo>
                    <a:pt x="222" y="880"/>
                  </a:lnTo>
                  <a:lnTo>
                    <a:pt x="237" y="814"/>
                  </a:lnTo>
                  <a:lnTo>
                    <a:pt x="240" y="693"/>
                  </a:lnTo>
                  <a:lnTo>
                    <a:pt x="240" y="693"/>
                  </a:lnTo>
                  <a:lnTo>
                    <a:pt x="245" y="690"/>
                  </a:lnTo>
                  <a:lnTo>
                    <a:pt x="246" y="687"/>
                  </a:lnTo>
                  <a:lnTo>
                    <a:pt x="246" y="687"/>
                  </a:lnTo>
                  <a:lnTo>
                    <a:pt x="251" y="578"/>
                  </a:lnTo>
                  <a:lnTo>
                    <a:pt x="257" y="578"/>
                  </a:lnTo>
                  <a:lnTo>
                    <a:pt x="257" y="578"/>
                  </a:lnTo>
                  <a:lnTo>
                    <a:pt x="257" y="576"/>
                  </a:lnTo>
                  <a:lnTo>
                    <a:pt x="259" y="575"/>
                  </a:lnTo>
                  <a:lnTo>
                    <a:pt x="259" y="575"/>
                  </a:lnTo>
                  <a:lnTo>
                    <a:pt x="257" y="573"/>
                  </a:lnTo>
                  <a:lnTo>
                    <a:pt x="257" y="573"/>
                  </a:lnTo>
                  <a:lnTo>
                    <a:pt x="251" y="573"/>
                  </a:lnTo>
                  <a:lnTo>
                    <a:pt x="251" y="568"/>
                  </a:lnTo>
                  <a:lnTo>
                    <a:pt x="260" y="568"/>
                  </a:lnTo>
                  <a:lnTo>
                    <a:pt x="260" y="565"/>
                  </a:lnTo>
                  <a:lnTo>
                    <a:pt x="260" y="565"/>
                  </a:lnTo>
                  <a:lnTo>
                    <a:pt x="276" y="296"/>
                  </a:lnTo>
                  <a:lnTo>
                    <a:pt x="365" y="498"/>
                  </a:lnTo>
                  <a:lnTo>
                    <a:pt x="365" y="498"/>
                  </a:lnTo>
                  <a:lnTo>
                    <a:pt x="363" y="498"/>
                  </a:lnTo>
                  <a:lnTo>
                    <a:pt x="363" y="498"/>
                  </a:lnTo>
                  <a:lnTo>
                    <a:pt x="362" y="499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71" y="515"/>
                  </a:lnTo>
                  <a:lnTo>
                    <a:pt x="371" y="515"/>
                  </a:lnTo>
                  <a:lnTo>
                    <a:pt x="380" y="516"/>
                  </a:lnTo>
                  <a:lnTo>
                    <a:pt x="380" y="516"/>
                  </a:lnTo>
                  <a:lnTo>
                    <a:pt x="380" y="516"/>
                  </a:lnTo>
                  <a:lnTo>
                    <a:pt x="419" y="607"/>
                  </a:lnTo>
                  <a:lnTo>
                    <a:pt x="419" y="607"/>
                  </a:lnTo>
                  <a:lnTo>
                    <a:pt x="424" y="610"/>
                  </a:lnTo>
                  <a:lnTo>
                    <a:pt x="428" y="613"/>
                  </a:lnTo>
                  <a:lnTo>
                    <a:pt x="456" y="675"/>
                  </a:lnTo>
                  <a:lnTo>
                    <a:pt x="484" y="709"/>
                  </a:lnTo>
                  <a:lnTo>
                    <a:pt x="474" y="667"/>
                  </a:lnTo>
                  <a:lnTo>
                    <a:pt x="447" y="607"/>
                  </a:lnTo>
                  <a:lnTo>
                    <a:pt x="447" y="607"/>
                  </a:lnTo>
                  <a:lnTo>
                    <a:pt x="448" y="605"/>
                  </a:lnTo>
                  <a:lnTo>
                    <a:pt x="448" y="602"/>
                  </a:lnTo>
                  <a:lnTo>
                    <a:pt x="448" y="602"/>
                  </a:lnTo>
                  <a:lnTo>
                    <a:pt x="447" y="598"/>
                  </a:lnTo>
                  <a:lnTo>
                    <a:pt x="447" y="598"/>
                  </a:lnTo>
                  <a:lnTo>
                    <a:pt x="428" y="555"/>
                  </a:lnTo>
                  <a:lnTo>
                    <a:pt x="428" y="555"/>
                  </a:lnTo>
                  <a:lnTo>
                    <a:pt x="411" y="518"/>
                  </a:lnTo>
                  <a:lnTo>
                    <a:pt x="411" y="518"/>
                  </a:lnTo>
                  <a:lnTo>
                    <a:pt x="414" y="516"/>
                  </a:lnTo>
                  <a:lnTo>
                    <a:pt x="416" y="515"/>
                  </a:lnTo>
                  <a:lnTo>
                    <a:pt x="416" y="513"/>
                  </a:lnTo>
                  <a:lnTo>
                    <a:pt x="413" y="507"/>
                  </a:lnTo>
                  <a:lnTo>
                    <a:pt x="419" y="505"/>
                  </a:lnTo>
                  <a:lnTo>
                    <a:pt x="419" y="505"/>
                  </a:lnTo>
                  <a:lnTo>
                    <a:pt x="421" y="504"/>
                  </a:lnTo>
                  <a:lnTo>
                    <a:pt x="421" y="502"/>
                  </a:lnTo>
                  <a:lnTo>
                    <a:pt x="421" y="502"/>
                  </a:lnTo>
                  <a:lnTo>
                    <a:pt x="421" y="502"/>
                  </a:lnTo>
                  <a:lnTo>
                    <a:pt x="419" y="502"/>
                  </a:lnTo>
                  <a:lnTo>
                    <a:pt x="413" y="504"/>
                  </a:lnTo>
                  <a:lnTo>
                    <a:pt x="411" y="501"/>
                  </a:lnTo>
                  <a:lnTo>
                    <a:pt x="411" y="501"/>
                  </a:lnTo>
                  <a:lnTo>
                    <a:pt x="410" y="499"/>
                  </a:lnTo>
                  <a:lnTo>
                    <a:pt x="410" y="499"/>
                  </a:lnTo>
                  <a:lnTo>
                    <a:pt x="408" y="501"/>
                  </a:lnTo>
                  <a:lnTo>
                    <a:pt x="408" y="501"/>
                  </a:lnTo>
                  <a:lnTo>
                    <a:pt x="407" y="501"/>
                  </a:lnTo>
                  <a:lnTo>
                    <a:pt x="407" y="501"/>
                  </a:lnTo>
                  <a:lnTo>
                    <a:pt x="407" y="501"/>
                  </a:lnTo>
                  <a:lnTo>
                    <a:pt x="279" y="217"/>
                  </a:lnTo>
                  <a:lnTo>
                    <a:pt x="279" y="217"/>
                  </a:lnTo>
                  <a:lnTo>
                    <a:pt x="279" y="212"/>
                  </a:lnTo>
                  <a:lnTo>
                    <a:pt x="279" y="212"/>
                  </a:lnTo>
                  <a:lnTo>
                    <a:pt x="277" y="195"/>
                  </a:lnTo>
                  <a:lnTo>
                    <a:pt x="277" y="195"/>
                  </a:lnTo>
                  <a:lnTo>
                    <a:pt x="280" y="195"/>
                  </a:lnTo>
                  <a:lnTo>
                    <a:pt x="283" y="195"/>
                  </a:lnTo>
                  <a:lnTo>
                    <a:pt x="283" y="195"/>
                  </a:lnTo>
                  <a:lnTo>
                    <a:pt x="286" y="195"/>
                  </a:lnTo>
                  <a:lnTo>
                    <a:pt x="291" y="197"/>
                  </a:lnTo>
                  <a:lnTo>
                    <a:pt x="291" y="197"/>
                  </a:lnTo>
                  <a:lnTo>
                    <a:pt x="291" y="197"/>
                  </a:lnTo>
                  <a:lnTo>
                    <a:pt x="291" y="197"/>
                  </a:lnTo>
                  <a:lnTo>
                    <a:pt x="291" y="206"/>
                  </a:lnTo>
                  <a:lnTo>
                    <a:pt x="291" y="212"/>
                  </a:lnTo>
                  <a:lnTo>
                    <a:pt x="293" y="215"/>
                  </a:lnTo>
                  <a:lnTo>
                    <a:pt x="293" y="217"/>
                  </a:lnTo>
                  <a:lnTo>
                    <a:pt x="293" y="217"/>
                  </a:lnTo>
                  <a:lnTo>
                    <a:pt x="328" y="229"/>
                  </a:lnTo>
                  <a:lnTo>
                    <a:pt x="356" y="237"/>
                  </a:lnTo>
                  <a:lnTo>
                    <a:pt x="376" y="243"/>
                  </a:lnTo>
                  <a:lnTo>
                    <a:pt x="376" y="243"/>
                  </a:lnTo>
                  <a:lnTo>
                    <a:pt x="387" y="246"/>
                  </a:lnTo>
                  <a:lnTo>
                    <a:pt x="394" y="251"/>
                  </a:lnTo>
                  <a:lnTo>
                    <a:pt x="402" y="254"/>
                  </a:lnTo>
                  <a:lnTo>
                    <a:pt x="407" y="256"/>
                  </a:lnTo>
                  <a:lnTo>
                    <a:pt x="407" y="256"/>
                  </a:lnTo>
                  <a:lnTo>
                    <a:pt x="417" y="252"/>
                  </a:lnTo>
                  <a:lnTo>
                    <a:pt x="434" y="245"/>
                  </a:lnTo>
                  <a:lnTo>
                    <a:pt x="464" y="232"/>
                  </a:lnTo>
                  <a:lnTo>
                    <a:pt x="464" y="232"/>
                  </a:lnTo>
                  <a:lnTo>
                    <a:pt x="468" y="231"/>
                  </a:lnTo>
                  <a:lnTo>
                    <a:pt x="471" y="231"/>
                  </a:lnTo>
                  <a:lnTo>
                    <a:pt x="471" y="234"/>
                  </a:lnTo>
                  <a:lnTo>
                    <a:pt x="470" y="240"/>
                  </a:lnTo>
                  <a:lnTo>
                    <a:pt x="470" y="240"/>
                  </a:lnTo>
                  <a:lnTo>
                    <a:pt x="470" y="245"/>
                  </a:lnTo>
                  <a:lnTo>
                    <a:pt x="471" y="248"/>
                  </a:lnTo>
                  <a:lnTo>
                    <a:pt x="474" y="248"/>
                  </a:lnTo>
                  <a:lnTo>
                    <a:pt x="478" y="248"/>
                  </a:lnTo>
                  <a:lnTo>
                    <a:pt x="478" y="248"/>
                  </a:lnTo>
                  <a:lnTo>
                    <a:pt x="481" y="249"/>
                  </a:lnTo>
                  <a:lnTo>
                    <a:pt x="481" y="254"/>
                  </a:lnTo>
                  <a:lnTo>
                    <a:pt x="481" y="254"/>
                  </a:lnTo>
                  <a:lnTo>
                    <a:pt x="481" y="254"/>
                  </a:lnTo>
                  <a:lnTo>
                    <a:pt x="481" y="256"/>
                  </a:lnTo>
                  <a:lnTo>
                    <a:pt x="481" y="256"/>
                  </a:lnTo>
                  <a:lnTo>
                    <a:pt x="482" y="289"/>
                  </a:lnTo>
                  <a:lnTo>
                    <a:pt x="485" y="316"/>
                  </a:lnTo>
                  <a:lnTo>
                    <a:pt x="488" y="342"/>
                  </a:lnTo>
                  <a:lnTo>
                    <a:pt x="488" y="342"/>
                  </a:lnTo>
                  <a:lnTo>
                    <a:pt x="491" y="363"/>
                  </a:lnTo>
                  <a:lnTo>
                    <a:pt x="493" y="384"/>
                  </a:lnTo>
                  <a:lnTo>
                    <a:pt x="493" y="417"/>
                  </a:lnTo>
                  <a:lnTo>
                    <a:pt x="493" y="417"/>
                  </a:lnTo>
                  <a:lnTo>
                    <a:pt x="493" y="424"/>
                  </a:lnTo>
                  <a:lnTo>
                    <a:pt x="495" y="428"/>
                  </a:lnTo>
                  <a:lnTo>
                    <a:pt x="496" y="431"/>
                  </a:lnTo>
                  <a:lnTo>
                    <a:pt x="498" y="433"/>
                  </a:lnTo>
                  <a:lnTo>
                    <a:pt x="502" y="433"/>
                  </a:lnTo>
                  <a:lnTo>
                    <a:pt x="508" y="434"/>
                  </a:lnTo>
                  <a:lnTo>
                    <a:pt x="508" y="434"/>
                  </a:lnTo>
                  <a:lnTo>
                    <a:pt x="518" y="434"/>
                  </a:lnTo>
                  <a:lnTo>
                    <a:pt x="530" y="433"/>
                  </a:lnTo>
                  <a:lnTo>
                    <a:pt x="564" y="425"/>
                  </a:lnTo>
                  <a:lnTo>
                    <a:pt x="564" y="425"/>
                  </a:lnTo>
                  <a:lnTo>
                    <a:pt x="606" y="411"/>
                  </a:lnTo>
                  <a:lnTo>
                    <a:pt x="612" y="411"/>
                  </a:lnTo>
                  <a:lnTo>
                    <a:pt x="612" y="411"/>
                  </a:lnTo>
                  <a:lnTo>
                    <a:pt x="618" y="433"/>
                  </a:lnTo>
                  <a:lnTo>
                    <a:pt x="618" y="433"/>
                  </a:lnTo>
                  <a:lnTo>
                    <a:pt x="621" y="442"/>
                  </a:lnTo>
                  <a:lnTo>
                    <a:pt x="624" y="448"/>
                  </a:lnTo>
                  <a:lnTo>
                    <a:pt x="624" y="448"/>
                  </a:lnTo>
                  <a:lnTo>
                    <a:pt x="622" y="448"/>
                  </a:lnTo>
                  <a:lnTo>
                    <a:pt x="622" y="448"/>
                  </a:lnTo>
                  <a:lnTo>
                    <a:pt x="618" y="453"/>
                  </a:lnTo>
                  <a:lnTo>
                    <a:pt x="618" y="456"/>
                  </a:lnTo>
                  <a:lnTo>
                    <a:pt x="616" y="457"/>
                  </a:lnTo>
                  <a:lnTo>
                    <a:pt x="616" y="457"/>
                  </a:lnTo>
                  <a:lnTo>
                    <a:pt x="616" y="467"/>
                  </a:lnTo>
                  <a:lnTo>
                    <a:pt x="615" y="474"/>
                  </a:lnTo>
                  <a:lnTo>
                    <a:pt x="615" y="474"/>
                  </a:lnTo>
                  <a:lnTo>
                    <a:pt x="613" y="479"/>
                  </a:lnTo>
                  <a:lnTo>
                    <a:pt x="613" y="479"/>
                  </a:lnTo>
                  <a:lnTo>
                    <a:pt x="613" y="481"/>
                  </a:lnTo>
                  <a:lnTo>
                    <a:pt x="613" y="481"/>
                  </a:lnTo>
                  <a:lnTo>
                    <a:pt x="604" y="499"/>
                  </a:lnTo>
                  <a:lnTo>
                    <a:pt x="604" y="499"/>
                  </a:lnTo>
                  <a:lnTo>
                    <a:pt x="601" y="505"/>
                  </a:lnTo>
                  <a:lnTo>
                    <a:pt x="601" y="511"/>
                  </a:lnTo>
                  <a:lnTo>
                    <a:pt x="604" y="525"/>
                  </a:lnTo>
                  <a:lnTo>
                    <a:pt x="604" y="525"/>
                  </a:lnTo>
                  <a:lnTo>
                    <a:pt x="604" y="538"/>
                  </a:lnTo>
                  <a:lnTo>
                    <a:pt x="604" y="553"/>
                  </a:lnTo>
                  <a:lnTo>
                    <a:pt x="599" y="595"/>
                  </a:lnTo>
                  <a:lnTo>
                    <a:pt x="599" y="595"/>
                  </a:lnTo>
                  <a:lnTo>
                    <a:pt x="595" y="616"/>
                  </a:lnTo>
                  <a:lnTo>
                    <a:pt x="590" y="638"/>
                  </a:lnTo>
                  <a:lnTo>
                    <a:pt x="582" y="667"/>
                  </a:lnTo>
                  <a:lnTo>
                    <a:pt x="582" y="667"/>
                  </a:lnTo>
                  <a:lnTo>
                    <a:pt x="581" y="675"/>
                  </a:lnTo>
                  <a:lnTo>
                    <a:pt x="581" y="679"/>
                  </a:lnTo>
                  <a:lnTo>
                    <a:pt x="582" y="683"/>
                  </a:lnTo>
                  <a:lnTo>
                    <a:pt x="584" y="683"/>
                  </a:lnTo>
                  <a:lnTo>
                    <a:pt x="584" y="683"/>
                  </a:lnTo>
                  <a:lnTo>
                    <a:pt x="581" y="698"/>
                  </a:lnTo>
                  <a:lnTo>
                    <a:pt x="581" y="698"/>
                  </a:lnTo>
                  <a:lnTo>
                    <a:pt x="579" y="701"/>
                  </a:lnTo>
                  <a:lnTo>
                    <a:pt x="576" y="704"/>
                  </a:lnTo>
                  <a:lnTo>
                    <a:pt x="567" y="709"/>
                  </a:lnTo>
                  <a:lnTo>
                    <a:pt x="567" y="709"/>
                  </a:lnTo>
                  <a:lnTo>
                    <a:pt x="564" y="712"/>
                  </a:lnTo>
                  <a:lnTo>
                    <a:pt x="564" y="715"/>
                  </a:lnTo>
                  <a:lnTo>
                    <a:pt x="565" y="716"/>
                  </a:lnTo>
                  <a:lnTo>
                    <a:pt x="565" y="716"/>
                  </a:lnTo>
                  <a:lnTo>
                    <a:pt x="542" y="724"/>
                  </a:lnTo>
                  <a:lnTo>
                    <a:pt x="513" y="732"/>
                  </a:lnTo>
                  <a:lnTo>
                    <a:pt x="513" y="732"/>
                  </a:lnTo>
                  <a:lnTo>
                    <a:pt x="504" y="733"/>
                  </a:lnTo>
                  <a:lnTo>
                    <a:pt x="499" y="738"/>
                  </a:lnTo>
                  <a:lnTo>
                    <a:pt x="498" y="743"/>
                  </a:lnTo>
                  <a:lnTo>
                    <a:pt x="498" y="749"/>
                  </a:lnTo>
                  <a:lnTo>
                    <a:pt x="498" y="749"/>
                  </a:lnTo>
                  <a:lnTo>
                    <a:pt x="498" y="753"/>
                  </a:lnTo>
                  <a:lnTo>
                    <a:pt x="499" y="758"/>
                  </a:lnTo>
                  <a:lnTo>
                    <a:pt x="505" y="760"/>
                  </a:lnTo>
                  <a:lnTo>
                    <a:pt x="516" y="763"/>
                  </a:lnTo>
                  <a:lnTo>
                    <a:pt x="516" y="763"/>
                  </a:lnTo>
                  <a:lnTo>
                    <a:pt x="530" y="764"/>
                  </a:lnTo>
                  <a:lnTo>
                    <a:pt x="541" y="764"/>
                  </a:lnTo>
                  <a:lnTo>
                    <a:pt x="552" y="763"/>
                  </a:lnTo>
                  <a:lnTo>
                    <a:pt x="564" y="761"/>
                  </a:lnTo>
                  <a:lnTo>
                    <a:pt x="564" y="761"/>
                  </a:lnTo>
                  <a:lnTo>
                    <a:pt x="576" y="760"/>
                  </a:lnTo>
                  <a:lnTo>
                    <a:pt x="587" y="760"/>
                  </a:lnTo>
                  <a:lnTo>
                    <a:pt x="596" y="760"/>
                  </a:lnTo>
                  <a:lnTo>
                    <a:pt x="596" y="764"/>
                  </a:lnTo>
                  <a:lnTo>
                    <a:pt x="609" y="767"/>
                  </a:lnTo>
                  <a:lnTo>
                    <a:pt x="609" y="767"/>
                  </a:lnTo>
                  <a:lnTo>
                    <a:pt x="609" y="772"/>
                  </a:lnTo>
                  <a:lnTo>
                    <a:pt x="610" y="774"/>
                  </a:lnTo>
                  <a:lnTo>
                    <a:pt x="613" y="777"/>
                  </a:lnTo>
                  <a:lnTo>
                    <a:pt x="618" y="777"/>
                  </a:lnTo>
                  <a:lnTo>
                    <a:pt x="627" y="777"/>
                  </a:lnTo>
                  <a:lnTo>
                    <a:pt x="630" y="777"/>
                  </a:lnTo>
                  <a:lnTo>
                    <a:pt x="630" y="777"/>
                  </a:lnTo>
                  <a:lnTo>
                    <a:pt x="629" y="780"/>
                  </a:lnTo>
                  <a:lnTo>
                    <a:pt x="627" y="783"/>
                  </a:lnTo>
                  <a:lnTo>
                    <a:pt x="619" y="789"/>
                  </a:lnTo>
                  <a:lnTo>
                    <a:pt x="602" y="800"/>
                  </a:lnTo>
                  <a:lnTo>
                    <a:pt x="602" y="800"/>
                  </a:lnTo>
                  <a:lnTo>
                    <a:pt x="599" y="804"/>
                  </a:lnTo>
                  <a:lnTo>
                    <a:pt x="598" y="811"/>
                  </a:lnTo>
                  <a:lnTo>
                    <a:pt x="598" y="821"/>
                  </a:lnTo>
                  <a:lnTo>
                    <a:pt x="598" y="821"/>
                  </a:lnTo>
                  <a:lnTo>
                    <a:pt x="599" y="824"/>
                  </a:lnTo>
                  <a:lnTo>
                    <a:pt x="602" y="827"/>
                  </a:lnTo>
                  <a:lnTo>
                    <a:pt x="609" y="827"/>
                  </a:lnTo>
                  <a:lnTo>
                    <a:pt x="619" y="827"/>
                  </a:lnTo>
                  <a:lnTo>
                    <a:pt x="619" y="827"/>
                  </a:lnTo>
                  <a:lnTo>
                    <a:pt x="646" y="827"/>
                  </a:lnTo>
                  <a:lnTo>
                    <a:pt x="656" y="826"/>
                  </a:lnTo>
                  <a:lnTo>
                    <a:pt x="667" y="823"/>
                  </a:lnTo>
                  <a:lnTo>
                    <a:pt x="667" y="823"/>
                  </a:lnTo>
                  <a:lnTo>
                    <a:pt x="676" y="818"/>
                  </a:lnTo>
                  <a:lnTo>
                    <a:pt x="681" y="812"/>
                  </a:lnTo>
                  <a:lnTo>
                    <a:pt x="686" y="807"/>
                  </a:lnTo>
                  <a:lnTo>
                    <a:pt x="687" y="804"/>
                  </a:lnTo>
                  <a:lnTo>
                    <a:pt x="687" y="804"/>
                  </a:lnTo>
                  <a:lnTo>
                    <a:pt x="689" y="801"/>
                  </a:lnTo>
                  <a:lnTo>
                    <a:pt x="692" y="800"/>
                  </a:lnTo>
                  <a:lnTo>
                    <a:pt x="698" y="798"/>
                  </a:lnTo>
                  <a:lnTo>
                    <a:pt x="698" y="798"/>
                  </a:lnTo>
                  <a:lnTo>
                    <a:pt x="701" y="795"/>
                  </a:lnTo>
                  <a:lnTo>
                    <a:pt x="703" y="792"/>
                  </a:lnTo>
                  <a:lnTo>
                    <a:pt x="704" y="783"/>
                  </a:lnTo>
                  <a:lnTo>
                    <a:pt x="704" y="783"/>
                  </a:lnTo>
                  <a:lnTo>
                    <a:pt x="701" y="770"/>
                  </a:lnTo>
                  <a:lnTo>
                    <a:pt x="700" y="761"/>
                  </a:lnTo>
                  <a:lnTo>
                    <a:pt x="700" y="761"/>
                  </a:lnTo>
                  <a:lnTo>
                    <a:pt x="704" y="761"/>
                  </a:lnTo>
                  <a:lnTo>
                    <a:pt x="707" y="758"/>
                  </a:lnTo>
                  <a:lnTo>
                    <a:pt x="707" y="752"/>
                  </a:lnTo>
                  <a:lnTo>
                    <a:pt x="707" y="740"/>
                  </a:lnTo>
                  <a:lnTo>
                    <a:pt x="707" y="740"/>
                  </a:lnTo>
                  <a:lnTo>
                    <a:pt x="700" y="619"/>
                  </a:lnTo>
                  <a:lnTo>
                    <a:pt x="700" y="619"/>
                  </a:lnTo>
                  <a:lnTo>
                    <a:pt x="700" y="604"/>
                  </a:lnTo>
                  <a:lnTo>
                    <a:pt x="700" y="590"/>
                  </a:lnTo>
                  <a:lnTo>
                    <a:pt x="703" y="567"/>
                  </a:lnTo>
                  <a:lnTo>
                    <a:pt x="707" y="544"/>
                  </a:lnTo>
                  <a:lnTo>
                    <a:pt x="713" y="519"/>
                  </a:lnTo>
                  <a:lnTo>
                    <a:pt x="713" y="519"/>
                  </a:lnTo>
                  <a:lnTo>
                    <a:pt x="721" y="496"/>
                  </a:lnTo>
                  <a:lnTo>
                    <a:pt x="727" y="478"/>
                  </a:lnTo>
                  <a:lnTo>
                    <a:pt x="735" y="462"/>
                  </a:lnTo>
                  <a:lnTo>
                    <a:pt x="746" y="447"/>
                  </a:lnTo>
                  <a:lnTo>
                    <a:pt x="746" y="447"/>
                  </a:lnTo>
                  <a:lnTo>
                    <a:pt x="750" y="437"/>
                  </a:lnTo>
                  <a:lnTo>
                    <a:pt x="755" y="428"/>
                  </a:lnTo>
                  <a:lnTo>
                    <a:pt x="763" y="410"/>
                  </a:lnTo>
                  <a:lnTo>
                    <a:pt x="769" y="390"/>
                  </a:lnTo>
                  <a:lnTo>
                    <a:pt x="769" y="390"/>
                  </a:lnTo>
                  <a:lnTo>
                    <a:pt x="772" y="393"/>
                  </a:lnTo>
                  <a:lnTo>
                    <a:pt x="775" y="393"/>
                  </a:lnTo>
                  <a:lnTo>
                    <a:pt x="780" y="393"/>
                  </a:lnTo>
                  <a:lnTo>
                    <a:pt x="784" y="391"/>
                  </a:lnTo>
                  <a:lnTo>
                    <a:pt x="792" y="387"/>
                  </a:lnTo>
                  <a:lnTo>
                    <a:pt x="798" y="382"/>
                  </a:lnTo>
                  <a:lnTo>
                    <a:pt x="798" y="382"/>
                  </a:lnTo>
                  <a:lnTo>
                    <a:pt x="801" y="376"/>
                  </a:lnTo>
                  <a:lnTo>
                    <a:pt x="803" y="367"/>
                  </a:lnTo>
                  <a:lnTo>
                    <a:pt x="804" y="357"/>
                  </a:lnTo>
                  <a:lnTo>
                    <a:pt x="804" y="357"/>
                  </a:lnTo>
                  <a:lnTo>
                    <a:pt x="809" y="356"/>
                  </a:lnTo>
                  <a:lnTo>
                    <a:pt x="817" y="350"/>
                  </a:lnTo>
                  <a:lnTo>
                    <a:pt x="820" y="347"/>
                  </a:lnTo>
                  <a:lnTo>
                    <a:pt x="823" y="342"/>
                  </a:lnTo>
                  <a:lnTo>
                    <a:pt x="826" y="336"/>
                  </a:lnTo>
                  <a:lnTo>
                    <a:pt x="824" y="330"/>
                  </a:lnTo>
                  <a:lnTo>
                    <a:pt x="824" y="330"/>
                  </a:lnTo>
                  <a:close/>
                  <a:moveTo>
                    <a:pt x="501" y="63"/>
                  </a:moveTo>
                  <a:lnTo>
                    <a:pt x="507" y="72"/>
                  </a:lnTo>
                  <a:lnTo>
                    <a:pt x="507" y="72"/>
                  </a:lnTo>
                  <a:lnTo>
                    <a:pt x="499" y="74"/>
                  </a:lnTo>
                  <a:lnTo>
                    <a:pt x="491" y="77"/>
                  </a:lnTo>
                  <a:lnTo>
                    <a:pt x="481" y="77"/>
                  </a:lnTo>
                  <a:lnTo>
                    <a:pt x="501" y="63"/>
                  </a:lnTo>
                  <a:close/>
                  <a:moveTo>
                    <a:pt x="437" y="83"/>
                  </a:moveTo>
                  <a:lnTo>
                    <a:pt x="384" y="81"/>
                  </a:lnTo>
                  <a:lnTo>
                    <a:pt x="384" y="78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71" y="74"/>
                  </a:lnTo>
                  <a:lnTo>
                    <a:pt x="374" y="69"/>
                  </a:lnTo>
                  <a:lnTo>
                    <a:pt x="377" y="60"/>
                  </a:lnTo>
                  <a:lnTo>
                    <a:pt x="377" y="60"/>
                  </a:lnTo>
                  <a:lnTo>
                    <a:pt x="379" y="49"/>
                  </a:lnTo>
                  <a:lnTo>
                    <a:pt x="384" y="37"/>
                  </a:lnTo>
                  <a:lnTo>
                    <a:pt x="385" y="32"/>
                  </a:lnTo>
                  <a:lnTo>
                    <a:pt x="388" y="26"/>
                  </a:lnTo>
                  <a:lnTo>
                    <a:pt x="393" y="21"/>
                  </a:lnTo>
                  <a:lnTo>
                    <a:pt x="397" y="18"/>
                  </a:lnTo>
                  <a:lnTo>
                    <a:pt x="397" y="18"/>
                  </a:lnTo>
                  <a:lnTo>
                    <a:pt x="394" y="27"/>
                  </a:lnTo>
                  <a:lnTo>
                    <a:pt x="391" y="37"/>
                  </a:lnTo>
                  <a:lnTo>
                    <a:pt x="390" y="47"/>
                  </a:lnTo>
                  <a:lnTo>
                    <a:pt x="390" y="47"/>
                  </a:lnTo>
                  <a:lnTo>
                    <a:pt x="393" y="41"/>
                  </a:lnTo>
                  <a:lnTo>
                    <a:pt x="397" y="31"/>
                  </a:lnTo>
                  <a:lnTo>
                    <a:pt x="402" y="23"/>
                  </a:lnTo>
                  <a:lnTo>
                    <a:pt x="407" y="17"/>
                  </a:lnTo>
                  <a:lnTo>
                    <a:pt x="413" y="12"/>
                  </a:lnTo>
                  <a:lnTo>
                    <a:pt x="419" y="9"/>
                  </a:lnTo>
                  <a:lnTo>
                    <a:pt x="419" y="9"/>
                  </a:lnTo>
                  <a:lnTo>
                    <a:pt x="434" y="7"/>
                  </a:lnTo>
                  <a:lnTo>
                    <a:pt x="441" y="7"/>
                  </a:lnTo>
                  <a:lnTo>
                    <a:pt x="448" y="7"/>
                  </a:lnTo>
                  <a:lnTo>
                    <a:pt x="456" y="9"/>
                  </a:lnTo>
                  <a:lnTo>
                    <a:pt x="462" y="12"/>
                  </a:lnTo>
                  <a:lnTo>
                    <a:pt x="468" y="18"/>
                  </a:lnTo>
                  <a:lnTo>
                    <a:pt x="474" y="26"/>
                  </a:lnTo>
                  <a:lnTo>
                    <a:pt x="474" y="18"/>
                  </a:lnTo>
                  <a:lnTo>
                    <a:pt x="474" y="18"/>
                  </a:lnTo>
                  <a:lnTo>
                    <a:pt x="481" y="26"/>
                  </a:lnTo>
                  <a:lnTo>
                    <a:pt x="487" y="34"/>
                  </a:lnTo>
                  <a:lnTo>
                    <a:pt x="491" y="41"/>
                  </a:lnTo>
                  <a:lnTo>
                    <a:pt x="437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2922" tIns="41450" rIns="82922" bIns="41450" anchor="t" anchorCtr="0">
              <a:noAutofit/>
            </a:bodyPr>
            <a:lstStyle/>
            <a:p>
              <a:endParaRPr sz="1814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11" name="Google Shape;12511;p68"/>
          <p:cNvSpPr/>
          <p:nvPr/>
        </p:nvSpPr>
        <p:spPr>
          <a:xfrm>
            <a:off x="6881487" y="3553138"/>
            <a:ext cx="1371523" cy="1240486"/>
          </a:xfrm>
          <a:custGeom>
            <a:avLst/>
            <a:gdLst/>
            <a:ahLst/>
            <a:cxnLst/>
            <a:rect l="l" t="t" r="r" b="b"/>
            <a:pathLst>
              <a:path w="314" h="284" extrusionOk="0">
                <a:moveTo>
                  <a:pt x="314" y="126"/>
                </a:moveTo>
                <a:lnTo>
                  <a:pt x="314" y="126"/>
                </a:lnTo>
                <a:lnTo>
                  <a:pt x="312" y="124"/>
                </a:lnTo>
                <a:lnTo>
                  <a:pt x="310" y="122"/>
                </a:lnTo>
                <a:lnTo>
                  <a:pt x="306" y="120"/>
                </a:lnTo>
                <a:lnTo>
                  <a:pt x="306" y="120"/>
                </a:lnTo>
                <a:lnTo>
                  <a:pt x="306" y="116"/>
                </a:lnTo>
                <a:lnTo>
                  <a:pt x="306" y="114"/>
                </a:lnTo>
                <a:lnTo>
                  <a:pt x="306" y="114"/>
                </a:lnTo>
                <a:lnTo>
                  <a:pt x="296" y="116"/>
                </a:lnTo>
                <a:lnTo>
                  <a:pt x="290" y="120"/>
                </a:lnTo>
                <a:lnTo>
                  <a:pt x="290" y="120"/>
                </a:lnTo>
                <a:lnTo>
                  <a:pt x="292" y="122"/>
                </a:lnTo>
                <a:lnTo>
                  <a:pt x="292" y="124"/>
                </a:lnTo>
                <a:lnTo>
                  <a:pt x="292" y="124"/>
                </a:lnTo>
                <a:lnTo>
                  <a:pt x="290" y="126"/>
                </a:lnTo>
                <a:lnTo>
                  <a:pt x="288" y="128"/>
                </a:lnTo>
                <a:lnTo>
                  <a:pt x="288" y="128"/>
                </a:lnTo>
                <a:lnTo>
                  <a:pt x="282" y="128"/>
                </a:lnTo>
                <a:lnTo>
                  <a:pt x="280" y="130"/>
                </a:lnTo>
                <a:lnTo>
                  <a:pt x="280" y="130"/>
                </a:lnTo>
                <a:lnTo>
                  <a:pt x="282" y="130"/>
                </a:lnTo>
                <a:lnTo>
                  <a:pt x="284" y="132"/>
                </a:lnTo>
                <a:lnTo>
                  <a:pt x="284" y="132"/>
                </a:lnTo>
                <a:lnTo>
                  <a:pt x="286" y="132"/>
                </a:lnTo>
                <a:lnTo>
                  <a:pt x="288" y="130"/>
                </a:lnTo>
                <a:lnTo>
                  <a:pt x="288" y="128"/>
                </a:lnTo>
                <a:lnTo>
                  <a:pt x="290" y="128"/>
                </a:lnTo>
                <a:lnTo>
                  <a:pt x="290" y="128"/>
                </a:lnTo>
                <a:lnTo>
                  <a:pt x="292" y="130"/>
                </a:lnTo>
                <a:lnTo>
                  <a:pt x="292" y="134"/>
                </a:lnTo>
                <a:lnTo>
                  <a:pt x="292" y="134"/>
                </a:lnTo>
                <a:lnTo>
                  <a:pt x="288" y="134"/>
                </a:lnTo>
                <a:lnTo>
                  <a:pt x="284" y="136"/>
                </a:lnTo>
                <a:lnTo>
                  <a:pt x="282" y="138"/>
                </a:lnTo>
                <a:lnTo>
                  <a:pt x="282" y="138"/>
                </a:lnTo>
                <a:lnTo>
                  <a:pt x="278" y="136"/>
                </a:lnTo>
                <a:lnTo>
                  <a:pt x="274" y="136"/>
                </a:lnTo>
                <a:lnTo>
                  <a:pt x="270" y="136"/>
                </a:lnTo>
                <a:lnTo>
                  <a:pt x="268" y="138"/>
                </a:lnTo>
                <a:lnTo>
                  <a:pt x="268" y="138"/>
                </a:lnTo>
                <a:lnTo>
                  <a:pt x="266" y="136"/>
                </a:lnTo>
                <a:lnTo>
                  <a:pt x="264" y="136"/>
                </a:lnTo>
                <a:lnTo>
                  <a:pt x="264" y="134"/>
                </a:lnTo>
                <a:lnTo>
                  <a:pt x="264" y="132"/>
                </a:lnTo>
                <a:lnTo>
                  <a:pt x="264" y="132"/>
                </a:lnTo>
                <a:lnTo>
                  <a:pt x="258" y="130"/>
                </a:lnTo>
                <a:lnTo>
                  <a:pt x="256" y="130"/>
                </a:lnTo>
                <a:lnTo>
                  <a:pt x="254" y="128"/>
                </a:lnTo>
                <a:lnTo>
                  <a:pt x="254" y="128"/>
                </a:lnTo>
                <a:lnTo>
                  <a:pt x="256" y="128"/>
                </a:lnTo>
                <a:lnTo>
                  <a:pt x="262" y="128"/>
                </a:lnTo>
                <a:lnTo>
                  <a:pt x="262" y="128"/>
                </a:lnTo>
                <a:lnTo>
                  <a:pt x="262" y="124"/>
                </a:lnTo>
                <a:lnTo>
                  <a:pt x="262" y="122"/>
                </a:lnTo>
                <a:lnTo>
                  <a:pt x="268" y="122"/>
                </a:lnTo>
                <a:lnTo>
                  <a:pt x="268" y="122"/>
                </a:lnTo>
                <a:lnTo>
                  <a:pt x="266" y="120"/>
                </a:lnTo>
                <a:lnTo>
                  <a:pt x="266" y="118"/>
                </a:lnTo>
                <a:lnTo>
                  <a:pt x="266" y="116"/>
                </a:lnTo>
                <a:lnTo>
                  <a:pt x="270" y="116"/>
                </a:lnTo>
                <a:lnTo>
                  <a:pt x="270" y="116"/>
                </a:lnTo>
                <a:lnTo>
                  <a:pt x="270" y="118"/>
                </a:lnTo>
                <a:lnTo>
                  <a:pt x="272" y="118"/>
                </a:lnTo>
                <a:lnTo>
                  <a:pt x="274" y="116"/>
                </a:lnTo>
                <a:lnTo>
                  <a:pt x="274" y="116"/>
                </a:lnTo>
                <a:lnTo>
                  <a:pt x="272" y="116"/>
                </a:lnTo>
                <a:lnTo>
                  <a:pt x="270" y="116"/>
                </a:lnTo>
                <a:lnTo>
                  <a:pt x="272" y="114"/>
                </a:lnTo>
                <a:lnTo>
                  <a:pt x="272" y="114"/>
                </a:lnTo>
                <a:lnTo>
                  <a:pt x="272" y="114"/>
                </a:lnTo>
                <a:lnTo>
                  <a:pt x="276" y="114"/>
                </a:lnTo>
                <a:lnTo>
                  <a:pt x="278" y="116"/>
                </a:lnTo>
                <a:lnTo>
                  <a:pt x="278" y="118"/>
                </a:lnTo>
                <a:lnTo>
                  <a:pt x="282" y="120"/>
                </a:lnTo>
                <a:lnTo>
                  <a:pt x="282" y="120"/>
                </a:lnTo>
                <a:lnTo>
                  <a:pt x="282" y="118"/>
                </a:lnTo>
                <a:lnTo>
                  <a:pt x="282" y="118"/>
                </a:lnTo>
                <a:lnTo>
                  <a:pt x="284" y="114"/>
                </a:lnTo>
                <a:lnTo>
                  <a:pt x="284" y="114"/>
                </a:lnTo>
                <a:lnTo>
                  <a:pt x="278" y="112"/>
                </a:lnTo>
                <a:lnTo>
                  <a:pt x="278" y="110"/>
                </a:lnTo>
                <a:lnTo>
                  <a:pt x="280" y="108"/>
                </a:lnTo>
                <a:lnTo>
                  <a:pt x="280" y="108"/>
                </a:lnTo>
                <a:lnTo>
                  <a:pt x="276" y="108"/>
                </a:lnTo>
                <a:lnTo>
                  <a:pt x="276" y="104"/>
                </a:lnTo>
                <a:lnTo>
                  <a:pt x="276" y="104"/>
                </a:lnTo>
                <a:lnTo>
                  <a:pt x="276" y="102"/>
                </a:lnTo>
                <a:lnTo>
                  <a:pt x="278" y="96"/>
                </a:lnTo>
                <a:lnTo>
                  <a:pt x="278" y="96"/>
                </a:lnTo>
                <a:lnTo>
                  <a:pt x="278" y="94"/>
                </a:lnTo>
                <a:lnTo>
                  <a:pt x="280" y="94"/>
                </a:lnTo>
                <a:lnTo>
                  <a:pt x="282" y="94"/>
                </a:lnTo>
                <a:lnTo>
                  <a:pt x="284" y="92"/>
                </a:lnTo>
                <a:lnTo>
                  <a:pt x="284" y="92"/>
                </a:lnTo>
                <a:lnTo>
                  <a:pt x="280" y="88"/>
                </a:lnTo>
                <a:lnTo>
                  <a:pt x="274" y="86"/>
                </a:lnTo>
                <a:lnTo>
                  <a:pt x="274" y="86"/>
                </a:lnTo>
                <a:lnTo>
                  <a:pt x="274" y="84"/>
                </a:lnTo>
                <a:lnTo>
                  <a:pt x="272" y="82"/>
                </a:lnTo>
                <a:lnTo>
                  <a:pt x="270" y="82"/>
                </a:lnTo>
                <a:lnTo>
                  <a:pt x="268" y="78"/>
                </a:lnTo>
                <a:lnTo>
                  <a:pt x="268" y="78"/>
                </a:lnTo>
                <a:lnTo>
                  <a:pt x="272" y="78"/>
                </a:lnTo>
                <a:lnTo>
                  <a:pt x="274" y="78"/>
                </a:lnTo>
                <a:lnTo>
                  <a:pt x="280" y="80"/>
                </a:lnTo>
                <a:lnTo>
                  <a:pt x="280" y="80"/>
                </a:lnTo>
                <a:lnTo>
                  <a:pt x="280" y="78"/>
                </a:lnTo>
                <a:lnTo>
                  <a:pt x="282" y="78"/>
                </a:lnTo>
                <a:lnTo>
                  <a:pt x="286" y="76"/>
                </a:lnTo>
                <a:lnTo>
                  <a:pt x="286" y="76"/>
                </a:lnTo>
                <a:lnTo>
                  <a:pt x="284" y="72"/>
                </a:lnTo>
                <a:lnTo>
                  <a:pt x="286" y="70"/>
                </a:lnTo>
                <a:lnTo>
                  <a:pt x="286" y="70"/>
                </a:lnTo>
                <a:lnTo>
                  <a:pt x="282" y="70"/>
                </a:lnTo>
                <a:lnTo>
                  <a:pt x="280" y="66"/>
                </a:lnTo>
                <a:lnTo>
                  <a:pt x="280" y="66"/>
                </a:lnTo>
                <a:lnTo>
                  <a:pt x="280" y="64"/>
                </a:lnTo>
                <a:lnTo>
                  <a:pt x="282" y="64"/>
                </a:lnTo>
                <a:lnTo>
                  <a:pt x="282" y="62"/>
                </a:lnTo>
                <a:lnTo>
                  <a:pt x="284" y="60"/>
                </a:lnTo>
                <a:lnTo>
                  <a:pt x="284" y="60"/>
                </a:lnTo>
                <a:lnTo>
                  <a:pt x="278" y="56"/>
                </a:lnTo>
                <a:lnTo>
                  <a:pt x="274" y="52"/>
                </a:lnTo>
                <a:lnTo>
                  <a:pt x="274" y="52"/>
                </a:lnTo>
                <a:lnTo>
                  <a:pt x="270" y="56"/>
                </a:lnTo>
                <a:lnTo>
                  <a:pt x="270" y="58"/>
                </a:lnTo>
                <a:lnTo>
                  <a:pt x="268" y="58"/>
                </a:lnTo>
                <a:lnTo>
                  <a:pt x="268" y="54"/>
                </a:lnTo>
                <a:lnTo>
                  <a:pt x="268" y="54"/>
                </a:lnTo>
                <a:lnTo>
                  <a:pt x="264" y="54"/>
                </a:lnTo>
                <a:lnTo>
                  <a:pt x="264" y="56"/>
                </a:lnTo>
                <a:lnTo>
                  <a:pt x="262" y="58"/>
                </a:lnTo>
                <a:lnTo>
                  <a:pt x="262" y="58"/>
                </a:lnTo>
                <a:lnTo>
                  <a:pt x="258" y="58"/>
                </a:lnTo>
                <a:lnTo>
                  <a:pt x="256" y="60"/>
                </a:lnTo>
                <a:lnTo>
                  <a:pt x="252" y="64"/>
                </a:lnTo>
                <a:lnTo>
                  <a:pt x="252" y="64"/>
                </a:lnTo>
                <a:lnTo>
                  <a:pt x="258" y="64"/>
                </a:lnTo>
                <a:lnTo>
                  <a:pt x="260" y="66"/>
                </a:lnTo>
                <a:lnTo>
                  <a:pt x="260" y="66"/>
                </a:lnTo>
                <a:lnTo>
                  <a:pt x="258" y="70"/>
                </a:lnTo>
                <a:lnTo>
                  <a:pt x="254" y="74"/>
                </a:lnTo>
                <a:lnTo>
                  <a:pt x="254" y="74"/>
                </a:lnTo>
                <a:lnTo>
                  <a:pt x="252" y="74"/>
                </a:lnTo>
                <a:lnTo>
                  <a:pt x="252" y="72"/>
                </a:lnTo>
                <a:lnTo>
                  <a:pt x="252" y="66"/>
                </a:lnTo>
                <a:lnTo>
                  <a:pt x="252" y="66"/>
                </a:lnTo>
                <a:lnTo>
                  <a:pt x="250" y="68"/>
                </a:lnTo>
                <a:lnTo>
                  <a:pt x="248" y="70"/>
                </a:lnTo>
                <a:lnTo>
                  <a:pt x="244" y="72"/>
                </a:lnTo>
                <a:lnTo>
                  <a:pt x="244" y="72"/>
                </a:lnTo>
                <a:lnTo>
                  <a:pt x="242" y="70"/>
                </a:lnTo>
                <a:lnTo>
                  <a:pt x="240" y="70"/>
                </a:lnTo>
                <a:lnTo>
                  <a:pt x="238" y="70"/>
                </a:lnTo>
                <a:lnTo>
                  <a:pt x="238" y="70"/>
                </a:lnTo>
                <a:lnTo>
                  <a:pt x="238" y="72"/>
                </a:lnTo>
                <a:lnTo>
                  <a:pt x="240" y="74"/>
                </a:lnTo>
                <a:lnTo>
                  <a:pt x="242" y="76"/>
                </a:lnTo>
                <a:lnTo>
                  <a:pt x="242" y="78"/>
                </a:lnTo>
                <a:lnTo>
                  <a:pt x="242" y="78"/>
                </a:lnTo>
                <a:lnTo>
                  <a:pt x="238" y="78"/>
                </a:lnTo>
                <a:lnTo>
                  <a:pt x="238" y="78"/>
                </a:lnTo>
                <a:lnTo>
                  <a:pt x="236" y="74"/>
                </a:lnTo>
                <a:lnTo>
                  <a:pt x="232" y="70"/>
                </a:lnTo>
                <a:lnTo>
                  <a:pt x="232" y="70"/>
                </a:lnTo>
                <a:lnTo>
                  <a:pt x="236" y="64"/>
                </a:lnTo>
                <a:lnTo>
                  <a:pt x="238" y="62"/>
                </a:lnTo>
                <a:lnTo>
                  <a:pt x="240" y="60"/>
                </a:lnTo>
                <a:lnTo>
                  <a:pt x="240" y="60"/>
                </a:lnTo>
                <a:lnTo>
                  <a:pt x="242" y="62"/>
                </a:lnTo>
                <a:lnTo>
                  <a:pt x="242" y="66"/>
                </a:lnTo>
                <a:lnTo>
                  <a:pt x="242" y="66"/>
                </a:lnTo>
                <a:lnTo>
                  <a:pt x="246" y="66"/>
                </a:lnTo>
                <a:lnTo>
                  <a:pt x="248" y="64"/>
                </a:lnTo>
                <a:lnTo>
                  <a:pt x="248" y="64"/>
                </a:lnTo>
                <a:lnTo>
                  <a:pt x="244" y="58"/>
                </a:lnTo>
                <a:lnTo>
                  <a:pt x="238" y="52"/>
                </a:lnTo>
                <a:lnTo>
                  <a:pt x="238" y="52"/>
                </a:lnTo>
                <a:lnTo>
                  <a:pt x="236" y="48"/>
                </a:lnTo>
                <a:lnTo>
                  <a:pt x="234" y="46"/>
                </a:lnTo>
                <a:lnTo>
                  <a:pt x="230" y="46"/>
                </a:lnTo>
                <a:lnTo>
                  <a:pt x="230" y="46"/>
                </a:lnTo>
                <a:lnTo>
                  <a:pt x="230" y="48"/>
                </a:lnTo>
                <a:lnTo>
                  <a:pt x="232" y="50"/>
                </a:lnTo>
                <a:lnTo>
                  <a:pt x="232" y="52"/>
                </a:lnTo>
                <a:lnTo>
                  <a:pt x="230" y="54"/>
                </a:lnTo>
                <a:lnTo>
                  <a:pt x="230" y="54"/>
                </a:lnTo>
                <a:lnTo>
                  <a:pt x="228" y="52"/>
                </a:lnTo>
                <a:lnTo>
                  <a:pt x="226" y="50"/>
                </a:lnTo>
                <a:lnTo>
                  <a:pt x="224" y="44"/>
                </a:lnTo>
                <a:lnTo>
                  <a:pt x="224" y="44"/>
                </a:lnTo>
                <a:lnTo>
                  <a:pt x="220" y="44"/>
                </a:lnTo>
                <a:lnTo>
                  <a:pt x="216" y="46"/>
                </a:lnTo>
                <a:lnTo>
                  <a:pt x="212" y="46"/>
                </a:lnTo>
                <a:lnTo>
                  <a:pt x="208" y="44"/>
                </a:lnTo>
                <a:lnTo>
                  <a:pt x="208" y="44"/>
                </a:lnTo>
                <a:lnTo>
                  <a:pt x="212" y="42"/>
                </a:lnTo>
                <a:lnTo>
                  <a:pt x="218" y="42"/>
                </a:lnTo>
                <a:lnTo>
                  <a:pt x="218" y="42"/>
                </a:lnTo>
                <a:lnTo>
                  <a:pt x="220" y="40"/>
                </a:lnTo>
                <a:lnTo>
                  <a:pt x="220" y="38"/>
                </a:lnTo>
                <a:lnTo>
                  <a:pt x="222" y="38"/>
                </a:lnTo>
                <a:lnTo>
                  <a:pt x="222" y="38"/>
                </a:lnTo>
                <a:lnTo>
                  <a:pt x="226" y="42"/>
                </a:lnTo>
                <a:lnTo>
                  <a:pt x="230" y="44"/>
                </a:lnTo>
                <a:lnTo>
                  <a:pt x="230" y="44"/>
                </a:lnTo>
                <a:lnTo>
                  <a:pt x="232" y="40"/>
                </a:lnTo>
                <a:lnTo>
                  <a:pt x="232" y="40"/>
                </a:lnTo>
                <a:lnTo>
                  <a:pt x="228" y="40"/>
                </a:lnTo>
                <a:lnTo>
                  <a:pt x="228" y="38"/>
                </a:lnTo>
                <a:lnTo>
                  <a:pt x="230" y="34"/>
                </a:lnTo>
                <a:lnTo>
                  <a:pt x="230" y="34"/>
                </a:lnTo>
                <a:lnTo>
                  <a:pt x="226" y="32"/>
                </a:lnTo>
                <a:lnTo>
                  <a:pt x="224" y="30"/>
                </a:lnTo>
                <a:lnTo>
                  <a:pt x="224" y="30"/>
                </a:lnTo>
                <a:lnTo>
                  <a:pt x="224" y="30"/>
                </a:lnTo>
                <a:lnTo>
                  <a:pt x="226" y="28"/>
                </a:lnTo>
                <a:lnTo>
                  <a:pt x="228" y="28"/>
                </a:lnTo>
                <a:lnTo>
                  <a:pt x="228" y="26"/>
                </a:lnTo>
                <a:lnTo>
                  <a:pt x="228" y="26"/>
                </a:lnTo>
                <a:lnTo>
                  <a:pt x="226" y="24"/>
                </a:lnTo>
                <a:lnTo>
                  <a:pt x="222" y="24"/>
                </a:lnTo>
                <a:lnTo>
                  <a:pt x="222" y="24"/>
                </a:lnTo>
                <a:lnTo>
                  <a:pt x="222" y="26"/>
                </a:lnTo>
                <a:lnTo>
                  <a:pt x="222" y="28"/>
                </a:lnTo>
                <a:lnTo>
                  <a:pt x="222" y="30"/>
                </a:lnTo>
                <a:lnTo>
                  <a:pt x="220" y="30"/>
                </a:lnTo>
                <a:lnTo>
                  <a:pt x="220" y="30"/>
                </a:lnTo>
                <a:lnTo>
                  <a:pt x="218" y="30"/>
                </a:lnTo>
                <a:lnTo>
                  <a:pt x="214" y="28"/>
                </a:lnTo>
                <a:lnTo>
                  <a:pt x="210" y="22"/>
                </a:lnTo>
                <a:lnTo>
                  <a:pt x="204" y="22"/>
                </a:lnTo>
                <a:lnTo>
                  <a:pt x="204" y="22"/>
                </a:lnTo>
                <a:lnTo>
                  <a:pt x="202" y="26"/>
                </a:lnTo>
                <a:lnTo>
                  <a:pt x="202" y="26"/>
                </a:lnTo>
                <a:lnTo>
                  <a:pt x="200" y="26"/>
                </a:lnTo>
                <a:lnTo>
                  <a:pt x="200" y="26"/>
                </a:lnTo>
                <a:lnTo>
                  <a:pt x="194" y="24"/>
                </a:lnTo>
                <a:lnTo>
                  <a:pt x="192" y="18"/>
                </a:lnTo>
                <a:lnTo>
                  <a:pt x="192" y="18"/>
                </a:lnTo>
                <a:lnTo>
                  <a:pt x="194" y="16"/>
                </a:lnTo>
                <a:lnTo>
                  <a:pt x="194" y="12"/>
                </a:lnTo>
                <a:lnTo>
                  <a:pt x="194" y="12"/>
                </a:lnTo>
                <a:lnTo>
                  <a:pt x="188" y="10"/>
                </a:lnTo>
                <a:lnTo>
                  <a:pt x="188" y="10"/>
                </a:lnTo>
                <a:lnTo>
                  <a:pt x="190" y="12"/>
                </a:lnTo>
                <a:lnTo>
                  <a:pt x="190" y="14"/>
                </a:lnTo>
                <a:lnTo>
                  <a:pt x="190" y="14"/>
                </a:lnTo>
                <a:lnTo>
                  <a:pt x="188" y="16"/>
                </a:lnTo>
                <a:lnTo>
                  <a:pt x="184" y="18"/>
                </a:lnTo>
                <a:lnTo>
                  <a:pt x="184" y="18"/>
                </a:lnTo>
                <a:lnTo>
                  <a:pt x="182" y="16"/>
                </a:lnTo>
                <a:lnTo>
                  <a:pt x="178" y="14"/>
                </a:lnTo>
                <a:lnTo>
                  <a:pt x="178" y="14"/>
                </a:lnTo>
                <a:lnTo>
                  <a:pt x="178" y="14"/>
                </a:lnTo>
                <a:lnTo>
                  <a:pt x="176" y="14"/>
                </a:lnTo>
                <a:lnTo>
                  <a:pt x="174" y="14"/>
                </a:lnTo>
                <a:lnTo>
                  <a:pt x="174" y="16"/>
                </a:lnTo>
                <a:lnTo>
                  <a:pt x="174" y="16"/>
                </a:lnTo>
                <a:lnTo>
                  <a:pt x="178" y="18"/>
                </a:lnTo>
                <a:lnTo>
                  <a:pt x="178" y="20"/>
                </a:lnTo>
                <a:lnTo>
                  <a:pt x="178" y="22"/>
                </a:lnTo>
                <a:lnTo>
                  <a:pt x="178" y="22"/>
                </a:lnTo>
                <a:lnTo>
                  <a:pt x="170" y="20"/>
                </a:lnTo>
                <a:lnTo>
                  <a:pt x="170" y="20"/>
                </a:lnTo>
                <a:lnTo>
                  <a:pt x="170" y="18"/>
                </a:lnTo>
                <a:lnTo>
                  <a:pt x="170" y="16"/>
                </a:lnTo>
                <a:lnTo>
                  <a:pt x="168" y="14"/>
                </a:lnTo>
                <a:lnTo>
                  <a:pt x="168" y="12"/>
                </a:lnTo>
                <a:lnTo>
                  <a:pt x="168" y="12"/>
                </a:lnTo>
                <a:lnTo>
                  <a:pt x="168" y="10"/>
                </a:lnTo>
                <a:lnTo>
                  <a:pt x="170" y="10"/>
                </a:lnTo>
                <a:lnTo>
                  <a:pt x="170" y="10"/>
                </a:lnTo>
                <a:lnTo>
                  <a:pt x="174" y="12"/>
                </a:lnTo>
                <a:lnTo>
                  <a:pt x="174" y="12"/>
                </a:lnTo>
                <a:lnTo>
                  <a:pt x="176" y="10"/>
                </a:lnTo>
                <a:lnTo>
                  <a:pt x="176" y="10"/>
                </a:lnTo>
                <a:lnTo>
                  <a:pt x="176" y="8"/>
                </a:lnTo>
                <a:lnTo>
                  <a:pt x="172" y="6"/>
                </a:lnTo>
                <a:lnTo>
                  <a:pt x="172" y="6"/>
                </a:lnTo>
                <a:lnTo>
                  <a:pt x="170" y="6"/>
                </a:lnTo>
                <a:lnTo>
                  <a:pt x="168" y="8"/>
                </a:lnTo>
                <a:lnTo>
                  <a:pt x="168" y="8"/>
                </a:lnTo>
                <a:lnTo>
                  <a:pt x="166" y="8"/>
                </a:lnTo>
                <a:lnTo>
                  <a:pt x="166" y="8"/>
                </a:lnTo>
                <a:lnTo>
                  <a:pt x="166" y="4"/>
                </a:lnTo>
                <a:lnTo>
                  <a:pt x="166" y="0"/>
                </a:lnTo>
                <a:lnTo>
                  <a:pt x="166" y="0"/>
                </a:lnTo>
                <a:lnTo>
                  <a:pt x="162" y="2"/>
                </a:lnTo>
                <a:lnTo>
                  <a:pt x="158" y="4"/>
                </a:lnTo>
                <a:lnTo>
                  <a:pt x="158" y="4"/>
                </a:lnTo>
                <a:lnTo>
                  <a:pt x="152" y="4"/>
                </a:lnTo>
                <a:lnTo>
                  <a:pt x="152" y="4"/>
                </a:lnTo>
                <a:lnTo>
                  <a:pt x="148" y="6"/>
                </a:lnTo>
                <a:lnTo>
                  <a:pt x="148" y="6"/>
                </a:lnTo>
                <a:lnTo>
                  <a:pt x="146" y="6"/>
                </a:lnTo>
                <a:lnTo>
                  <a:pt x="144" y="6"/>
                </a:lnTo>
                <a:lnTo>
                  <a:pt x="144" y="6"/>
                </a:lnTo>
                <a:lnTo>
                  <a:pt x="144" y="10"/>
                </a:lnTo>
                <a:lnTo>
                  <a:pt x="142" y="12"/>
                </a:lnTo>
                <a:lnTo>
                  <a:pt x="140" y="14"/>
                </a:lnTo>
                <a:lnTo>
                  <a:pt x="140" y="14"/>
                </a:lnTo>
                <a:lnTo>
                  <a:pt x="136" y="10"/>
                </a:lnTo>
                <a:lnTo>
                  <a:pt x="130" y="8"/>
                </a:lnTo>
                <a:lnTo>
                  <a:pt x="130" y="8"/>
                </a:lnTo>
                <a:lnTo>
                  <a:pt x="128" y="4"/>
                </a:lnTo>
                <a:lnTo>
                  <a:pt x="126" y="4"/>
                </a:lnTo>
                <a:lnTo>
                  <a:pt x="124" y="2"/>
                </a:lnTo>
                <a:lnTo>
                  <a:pt x="124" y="2"/>
                </a:lnTo>
                <a:lnTo>
                  <a:pt x="124" y="8"/>
                </a:lnTo>
                <a:lnTo>
                  <a:pt x="128" y="14"/>
                </a:lnTo>
                <a:lnTo>
                  <a:pt x="130" y="18"/>
                </a:lnTo>
                <a:lnTo>
                  <a:pt x="128" y="22"/>
                </a:lnTo>
                <a:lnTo>
                  <a:pt x="126" y="24"/>
                </a:lnTo>
                <a:lnTo>
                  <a:pt x="126" y="24"/>
                </a:lnTo>
                <a:lnTo>
                  <a:pt x="124" y="22"/>
                </a:lnTo>
                <a:lnTo>
                  <a:pt x="122" y="22"/>
                </a:lnTo>
                <a:lnTo>
                  <a:pt x="120" y="22"/>
                </a:lnTo>
                <a:lnTo>
                  <a:pt x="120" y="22"/>
                </a:lnTo>
                <a:lnTo>
                  <a:pt x="120" y="22"/>
                </a:lnTo>
                <a:lnTo>
                  <a:pt x="120" y="18"/>
                </a:lnTo>
                <a:lnTo>
                  <a:pt x="118" y="14"/>
                </a:lnTo>
                <a:lnTo>
                  <a:pt x="118" y="14"/>
                </a:lnTo>
                <a:lnTo>
                  <a:pt x="116" y="14"/>
                </a:lnTo>
                <a:lnTo>
                  <a:pt x="112" y="14"/>
                </a:lnTo>
                <a:lnTo>
                  <a:pt x="110" y="12"/>
                </a:lnTo>
                <a:lnTo>
                  <a:pt x="108" y="14"/>
                </a:lnTo>
                <a:lnTo>
                  <a:pt x="108" y="14"/>
                </a:lnTo>
                <a:lnTo>
                  <a:pt x="106" y="12"/>
                </a:lnTo>
                <a:lnTo>
                  <a:pt x="104" y="10"/>
                </a:lnTo>
                <a:lnTo>
                  <a:pt x="102" y="12"/>
                </a:lnTo>
                <a:lnTo>
                  <a:pt x="102" y="12"/>
                </a:lnTo>
                <a:lnTo>
                  <a:pt x="106" y="16"/>
                </a:lnTo>
                <a:lnTo>
                  <a:pt x="108" y="22"/>
                </a:lnTo>
                <a:lnTo>
                  <a:pt x="108" y="22"/>
                </a:lnTo>
                <a:lnTo>
                  <a:pt x="110" y="22"/>
                </a:lnTo>
                <a:lnTo>
                  <a:pt x="112" y="22"/>
                </a:lnTo>
                <a:lnTo>
                  <a:pt x="114" y="22"/>
                </a:lnTo>
                <a:lnTo>
                  <a:pt x="114" y="22"/>
                </a:lnTo>
                <a:lnTo>
                  <a:pt x="114" y="22"/>
                </a:lnTo>
                <a:lnTo>
                  <a:pt x="114" y="26"/>
                </a:lnTo>
                <a:lnTo>
                  <a:pt x="112" y="26"/>
                </a:lnTo>
                <a:lnTo>
                  <a:pt x="110" y="26"/>
                </a:lnTo>
                <a:lnTo>
                  <a:pt x="110" y="28"/>
                </a:lnTo>
                <a:lnTo>
                  <a:pt x="110" y="28"/>
                </a:lnTo>
                <a:lnTo>
                  <a:pt x="112" y="32"/>
                </a:lnTo>
                <a:lnTo>
                  <a:pt x="116" y="30"/>
                </a:lnTo>
                <a:lnTo>
                  <a:pt x="120" y="30"/>
                </a:lnTo>
                <a:lnTo>
                  <a:pt x="122" y="30"/>
                </a:lnTo>
                <a:lnTo>
                  <a:pt x="122" y="30"/>
                </a:lnTo>
                <a:lnTo>
                  <a:pt x="122" y="32"/>
                </a:lnTo>
                <a:lnTo>
                  <a:pt x="122" y="34"/>
                </a:lnTo>
                <a:lnTo>
                  <a:pt x="118" y="34"/>
                </a:lnTo>
                <a:lnTo>
                  <a:pt x="114" y="34"/>
                </a:lnTo>
                <a:lnTo>
                  <a:pt x="112" y="34"/>
                </a:lnTo>
                <a:lnTo>
                  <a:pt x="112" y="36"/>
                </a:lnTo>
                <a:lnTo>
                  <a:pt x="112" y="36"/>
                </a:lnTo>
                <a:lnTo>
                  <a:pt x="114" y="36"/>
                </a:lnTo>
                <a:lnTo>
                  <a:pt x="116" y="38"/>
                </a:lnTo>
                <a:lnTo>
                  <a:pt x="116" y="38"/>
                </a:lnTo>
                <a:lnTo>
                  <a:pt x="116" y="40"/>
                </a:lnTo>
                <a:lnTo>
                  <a:pt x="118" y="42"/>
                </a:lnTo>
                <a:lnTo>
                  <a:pt x="120" y="46"/>
                </a:lnTo>
                <a:lnTo>
                  <a:pt x="120" y="46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4" y="48"/>
                </a:lnTo>
                <a:lnTo>
                  <a:pt x="112" y="48"/>
                </a:lnTo>
                <a:lnTo>
                  <a:pt x="108" y="50"/>
                </a:lnTo>
                <a:lnTo>
                  <a:pt x="108" y="50"/>
                </a:lnTo>
                <a:lnTo>
                  <a:pt x="108" y="48"/>
                </a:lnTo>
                <a:lnTo>
                  <a:pt x="108" y="46"/>
                </a:lnTo>
                <a:lnTo>
                  <a:pt x="108" y="46"/>
                </a:lnTo>
                <a:lnTo>
                  <a:pt x="104" y="44"/>
                </a:lnTo>
                <a:lnTo>
                  <a:pt x="102" y="40"/>
                </a:lnTo>
                <a:lnTo>
                  <a:pt x="102" y="40"/>
                </a:lnTo>
                <a:lnTo>
                  <a:pt x="102" y="38"/>
                </a:lnTo>
                <a:lnTo>
                  <a:pt x="102" y="36"/>
                </a:lnTo>
                <a:lnTo>
                  <a:pt x="102" y="36"/>
                </a:lnTo>
                <a:lnTo>
                  <a:pt x="100" y="34"/>
                </a:lnTo>
                <a:lnTo>
                  <a:pt x="98" y="32"/>
                </a:lnTo>
                <a:lnTo>
                  <a:pt x="98" y="32"/>
                </a:lnTo>
                <a:lnTo>
                  <a:pt x="98" y="30"/>
                </a:lnTo>
                <a:lnTo>
                  <a:pt x="98" y="30"/>
                </a:lnTo>
                <a:lnTo>
                  <a:pt x="104" y="30"/>
                </a:lnTo>
                <a:lnTo>
                  <a:pt x="108" y="28"/>
                </a:lnTo>
                <a:lnTo>
                  <a:pt x="108" y="26"/>
                </a:lnTo>
                <a:lnTo>
                  <a:pt x="108" y="26"/>
                </a:lnTo>
                <a:lnTo>
                  <a:pt x="106" y="24"/>
                </a:lnTo>
                <a:lnTo>
                  <a:pt x="104" y="24"/>
                </a:lnTo>
                <a:lnTo>
                  <a:pt x="100" y="26"/>
                </a:lnTo>
                <a:lnTo>
                  <a:pt x="100" y="26"/>
                </a:lnTo>
                <a:lnTo>
                  <a:pt x="98" y="24"/>
                </a:lnTo>
                <a:lnTo>
                  <a:pt x="94" y="22"/>
                </a:lnTo>
                <a:lnTo>
                  <a:pt x="90" y="22"/>
                </a:lnTo>
                <a:lnTo>
                  <a:pt x="86" y="24"/>
                </a:lnTo>
                <a:lnTo>
                  <a:pt x="86" y="24"/>
                </a:lnTo>
                <a:lnTo>
                  <a:pt x="86" y="28"/>
                </a:lnTo>
                <a:lnTo>
                  <a:pt x="88" y="32"/>
                </a:lnTo>
                <a:lnTo>
                  <a:pt x="88" y="32"/>
                </a:lnTo>
                <a:lnTo>
                  <a:pt x="84" y="34"/>
                </a:lnTo>
                <a:lnTo>
                  <a:pt x="80" y="34"/>
                </a:lnTo>
                <a:lnTo>
                  <a:pt x="80" y="34"/>
                </a:lnTo>
                <a:lnTo>
                  <a:pt x="80" y="40"/>
                </a:lnTo>
                <a:lnTo>
                  <a:pt x="76" y="42"/>
                </a:lnTo>
                <a:lnTo>
                  <a:pt x="76" y="42"/>
                </a:lnTo>
                <a:lnTo>
                  <a:pt x="76" y="48"/>
                </a:lnTo>
                <a:lnTo>
                  <a:pt x="74" y="50"/>
                </a:lnTo>
                <a:lnTo>
                  <a:pt x="74" y="50"/>
                </a:lnTo>
                <a:lnTo>
                  <a:pt x="70" y="50"/>
                </a:lnTo>
                <a:lnTo>
                  <a:pt x="68" y="48"/>
                </a:lnTo>
                <a:lnTo>
                  <a:pt x="68" y="48"/>
                </a:lnTo>
                <a:lnTo>
                  <a:pt x="66" y="56"/>
                </a:lnTo>
                <a:lnTo>
                  <a:pt x="64" y="58"/>
                </a:lnTo>
                <a:lnTo>
                  <a:pt x="62" y="58"/>
                </a:lnTo>
                <a:lnTo>
                  <a:pt x="62" y="58"/>
                </a:lnTo>
                <a:lnTo>
                  <a:pt x="62" y="60"/>
                </a:lnTo>
                <a:lnTo>
                  <a:pt x="62" y="62"/>
                </a:lnTo>
                <a:lnTo>
                  <a:pt x="64" y="62"/>
                </a:lnTo>
                <a:lnTo>
                  <a:pt x="64" y="64"/>
                </a:lnTo>
                <a:lnTo>
                  <a:pt x="64" y="64"/>
                </a:lnTo>
                <a:lnTo>
                  <a:pt x="62" y="66"/>
                </a:lnTo>
                <a:lnTo>
                  <a:pt x="56" y="68"/>
                </a:lnTo>
                <a:lnTo>
                  <a:pt x="52" y="68"/>
                </a:lnTo>
                <a:lnTo>
                  <a:pt x="50" y="64"/>
                </a:lnTo>
                <a:lnTo>
                  <a:pt x="50" y="64"/>
                </a:lnTo>
                <a:lnTo>
                  <a:pt x="50" y="70"/>
                </a:lnTo>
                <a:lnTo>
                  <a:pt x="48" y="72"/>
                </a:lnTo>
                <a:lnTo>
                  <a:pt x="48" y="72"/>
                </a:lnTo>
                <a:lnTo>
                  <a:pt x="54" y="76"/>
                </a:lnTo>
                <a:lnTo>
                  <a:pt x="56" y="76"/>
                </a:lnTo>
                <a:lnTo>
                  <a:pt x="56" y="80"/>
                </a:lnTo>
                <a:lnTo>
                  <a:pt x="56" y="80"/>
                </a:lnTo>
                <a:lnTo>
                  <a:pt x="54" y="82"/>
                </a:lnTo>
                <a:lnTo>
                  <a:pt x="54" y="82"/>
                </a:lnTo>
                <a:lnTo>
                  <a:pt x="52" y="82"/>
                </a:lnTo>
                <a:lnTo>
                  <a:pt x="50" y="80"/>
                </a:lnTo>
                <a:lnTo>
                  <a:pt x="48" y="78"/>
                </a:lnTo>
                <a:lnTo>
                  <a:pt x="46" y="78"/>
                </a:lnTo>
                <a:lnTo>
                  <a:pt x="46" y="78"/>
                </a:lnTo>
                <a:lnTo>
                  <a:pt x="44" y="80"/>
                </a:lnTo>
                <a:lnTo>
                  <a:pt x="42" y="80"/>
                </a:lnTo>
                <a:lnTo>
                  <a:pt x="36" y="78"/>
                </a:lnTo>
                <a:lnTo>
                  <a:pt x="36" y="78"/>
                </a:lnTo>
                <a:lnTo>
                  <a:pt x="34" y="84"/>
                </a:lnTo>
                <a:lnTo>
                  <a:pt x="34" y="84"/>
                </a:lnTo>
                <a:lnTo>
                  <a:pt x="36" y="86"/>
                </a:lnTo>
                <a:lnTo>
                  <a:pt x="36" y="88"/>
                </a:lnTo>
                <a:lnTo>
                  <a:pt x="36" y="88"/>
                </a:lnTo>
                <a:lnTo>
                  <a:pt x="34" y="90"/>
                </a:lnTo>
                <a:lnTo>
                  <a:pt x="34" y="90"/>
                </a:lnTo>
                <a:lnTo>
                  <a:pt x="34" y="92"/>
                </a:lnTo>
                <a:lnTo>
                  <a:pt x="34" y="92"/>
                </a:lnTo>
                <a:lnTo>
                  <a:pt x="36" y="94"/>
                </a:lnTo>
                <a:lnTo>
                  <a:pt x="40" y="96"/>
                </a:lnTo>
                <a:lnTo>
                  <a:pt x="40" y="96"/>
                </a:lnTo>
                <a:lnTo>
                  <a:pt x="36" y="98"/>
                </a:lnTo>
                <a:lnTo>
                  <a:pt x="34" y="100"/>
                </a:lnTo>
                <a:lnTo>
                  <a:pt x="32" y="108"/>
                </a:lnTo>
                <a:lnTo>
                  <a:pt x="30" y="116"/>
                </a:lnTo>
                <a:lnTo>
                  <a:pt x="28" y="124"/>
                </a:lnTo>
                <a:lnTo>
                  <a:pt x="28" y="124"/>
                </a:lnTo>
                <a:lnTo>
                  <a:pt x="30" y="128"/>
                </a:lnTo>
                <a:lnTo>
                  <a:pt x="30" y="132"/>
                </a:lnTo>
                <a:lnTo>
                  <a:pt x="28" y="142"/>
                </a:lnTo>
                <a:lnTo>
                  <a:pt x="28" y="142"/>
                </a:lnTo>
                <a:lnTo>
                  <a:pt x="26" y="144"/>
                </a:lnTo>
                <a:lnTo>
                  <a:pt x="24" y="144"/>
                </a:lnTo>
                <a:lnTo>
                  <a:pt x="24" y="144"/>
                </a:lnTo>
                <a:lnTo>
                  <a:pt x="26" y="146"/>
                </a:lnTo>
                <a:lnTo>
                  <a:pt x="28" y="148"/>
                </a:lnTo>
                <a:lnTo>
                  <a:pt x="28" y="148"/>
                </a:lnTo>
                <a:lnTo>
                  <a:pt x="16" y="152"/>
                </a:lnTo>
                <a:lnTo>
                  <a:pt x="16" y="160"/>
                </a:lnTo>
                <a:lnTo>
                  <a:pt x="16" y="160"/>
                </a:lnTo>
                <a:lnTo>
                  <a:pt x="20" y="160"/>
                </a:lnTo>
                <a:lnTo>
                  <a:pt x="22" y="158"/>
                </a:lnTo>
                <a:lnTo>
                  <a:pt x="24" y="154"/>
                </a:lnTo>
                <a:lnTo>
                  <a:pt x="24" y="154"/>
                </a:lnTo>
                <a:lnTo>
                  <a:pt x="26" y="156"/>
                </a:lnTo>
                <a:lnTo>
                  <a:pt x="26" y="156"/>
                </a:lnTo>
                <a:lnTo>
                  <a:pt x="26" y="158"/>
                </a:lnTo>
                <a:lnTo>
                  <a:pt x="26" y="158"/>
                </a:lnTo>
                <a:lnTo>
                  <a:pt x="30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60"/>
                </a:lnTo>
                <a:lnTo>
                  <a:pt x="34" y="162"/>
                </a:lnTo>
                <a:lnTo>
                  <a:pt x="40" y="162"/>
                </a:lnTo>
                <a:lnTo>
                  <a:pt x="40" y="162"/>
                </a:lnTo>
                <a:lnTo>
                  <a:pt x="40" y="164"/>
                </a:lnTo>
                <a:lnTo>
                  <a:pt x="40" y="164"/>
                </a:lnTo>
                <a:lnTo>
                  <a:pt x="38" y="164"/>
                </a:lnTo>
                <a:lnTo>
                  <a:pt x="38" y="164"/>
                </a:lnTo>
                <a:lnTo>
                  <a:pt x="36" y="164"/>
                </a:lnTo>
                <a:lnTo>
                  <a:pt x="34" y="164"/>
                </a:lnTo>
                <a:lnTo>
                  <a:pt x="32" y="162"/>
                </a:lnTo>
                <a:lnTo>
                  <a:pt x="30" y="160"/>
                </a:lnTo>
                <a:lnTo>
                  <a:pt x="30" y="160"/>
                </a:lnTo>
                <a:lnTo>
                  <a:pt x="28" y="162"/>
                </a:lnTo>
                <a:lnTo>
                  <a:pt x="26" y="162"/>
                </a:lnTo>
                <a:lnTo>
                  <a:pt x="20" y="160"/>
                </a:lnTo>
                <a:lnTo>
                  <a:pt x="20" y="160"/>
                </a:lnTo>
                <a:lnTo>
                  <a:pt x="18" y="166"/>
                </a:lnTo>
                <a:lnTo>
                  <a:pt x="18" y="166"/>
                </a:lnTo>
                <a:lnTo>
                  <a:pt x="20" y="168"/>
                </a:lnTo>
                <a:lnTo>
                  <a:pt x="20" y="172"/>
                </a:lnTo>
                <a:lnTo>
                  <a:pt x="20" y="172"/>
                </a:lnTo>
                <a:lnTo>
                  <a:pt x="18" y="174"/>
                </a:lnTo>
                <a:lnTo>
                  <a:pt x="18" y="174"/>
                </a:lnTo>
                <a:lnTo>
                  <a:pt x="18" y="176"/>
                </a:lnTo>
                <a:lnTo>
                  <a:pt x="18" y="176"/>
                </a:lnTo>
                <a:lnTo>
                  <a:pt x="20" y="178"/>
                </a:lnTo>
                <a:lnTo>
                  <a:pt x="24" y="180"/>
                </a:lnTo>
                <a:lnTo>
                  <a:pt x="24" y="180"/>
                </a:lnTo>
                <a:lnTo>
                  <a:pt x="20" y="182"/>
                </a:lnTo>
                <a:lnTo>
                  <a:pt x="18" y="184"/>
                </a:lnTo>
                <a:lnTo>
                  <a:pt x="16" y="192"/>
                </a:lnTo>
                <a:lnTo>
                  <a:pt x="14" y="200"/>
                </a:lnTo>
                <a:lnTo>
                  <a:pt x="12" y="206"/>
                </a:lnTo>
                <a:lnTo>
                  <a:pt x="12" y="206"/>
                </a:lnTo>
                <a:lnTo>
                  <a:pt x="14" y="212"/>
                </a:lnTo>
                <a:lnTo>
                  <a:pt x="14" y="216"/>
                </a:lnTo>
                <a:lnTo>
                  <a:pt x="12" y="226"/>
                </a:lnTo>
                <a:lnTo>
                  <a:pt x="12" y="226"/>
                </a:lnTo>
                <a:lnTo>
                  <a:pt x="10" y="226"/>
                </a:lnTo>
                <a:lnTo>
                  <a:pt x="8" y="228"/>
                </a:lnTo>
                <a:lnTo>
                  <a:pt x="8" y="228"/>
                </a:lnTo>
                <a:lnTo>
                  <a:pt x="10" y="228"/>
                </a:lnTo>
                <a:lnTo>
                  <a:pt x="12" y="230"/>
                </a:lnTo>
                <a:lnTo>
                  <a:pt x="12" y="230"/>
                </a:lnTo>
                <a:lnTo>
                  <a:pt x="0" y="234"/>
                </a:lnTo>
                <a:lnTo>
                  <a:pt x="0" y="242"/>
                </a:lnTo>
                <a:lnTo>
                  <a:pt x="0" y="242"/>
                </a:lnTo>
                <a:lnTo>
                  <a:pt x="4" y="244"/>
                </a:lnTo>
                <a:lnTo>
                  <a:pt x="6" y="242"/>
                </a:lnTo>
                <a:lnTo>
                  <a:pt x="8" y="238"/>
                </a:lnTo>
                <a:lnTo>
                  <a:pt x="8" y="238"/>
                </a:lnTo>
                <a:lnTo>
                  <a:pt x="10" y="238"/>
                </a:lnTo>
                <a:lnTo>
                  <a:pt x="10" y="240"/>
                </a:lnTo>
                <a:lnTo>
                  <a:pt x="10" y="242"/>
                </a:lnTo>
                <a:lnTo>
                  <a:pt x="10" y="242"/>
                </a:lnTo>
                <a:lnTo>
                  <a:pt x="12" y="242"/>
                </a:lnTo>
                <a:lnTo>
                  <a:pt x="16" y="240"/>
                </a:lnTo>
                <a:lnTo>
                  <a:pt x="16" y="240"/>
                </a:lnTo>
                <a:lnTo>
                  <a:pt x="16" y="244"/>
                </a:lnTo>
                <a:lnTo>
                  <a:pt x="18" y="244"/>
                </a:lnTo>
                <a:lnTo>
                  <a:pt x="24" y="244"/>
                </a:lnTo>
                <a:lnTo>
                  <a:pt x="24" y="244"/>
                </a:lnTo>
                <a:lnTo>
                  <a:pt x="26" y="250"/>
                </a:lnTo>
                <a:lnTo>
                  <a:pt x="28" y="256"/>
                </a:lnTo>
                <a:lnTo>
                  <a:pt x="28" y="256"/>
                </a:lnTo>
                <a:lnTo>
                  <a:pt x="28" y="260"/>
                </a:lnTo>
                <a:lnTo>
                  <a:pt x="26" y="262"/>
                </a:lnTo>
                <a:lnTo>
                  <a:pt x="26" y="262"/>
                </a:lnTo>
                <a:lnTo>
                  <a:pt x="26" y="266"/>
                </a:lnTo>
                <a:lnTo>
                  <a:pt x="26" y="268"/>
                </a:lnTo>
                <a:lnTo>
                  <a:pt x="24" y="268"/>
                </a:lnTo>
                <a:lnTo>
                  <a:pt x="24" y="268"/>
                </a:lnTo>
                <a:lnTo>
                  <a:pt x="26" y="272"/>
                </a:lnTo>
                <a:lnTo>
                  <a:pt x="28" y="276"/>
                </a:lnTo>
                <a:lnTo>
                  <a:pt x="28" y="276"/>
                </a:lnTo>
                <a:lnTo>
                  <a:pt x="28" y="280"/>
                </a:lnTo>
                <a:lnTo>
                  <a:pt x="26" y="284"/>
                </a:lnTo>
                <a:lnTo>
                  <a:pt x="30" y="284"/>
                </a:lnTo>
                <a:lnTo>
                  <a:pt x="30" y="284"/>
                </a:lnTo>
                <a:lnTo>
                  <a:pt x="32" y="284"/>
                </a:lnTo>
                <a:lnTo>
                  <a:pt x="34" y="284"/>
                </a:lnTo>
                <a:lnTo>
                  <a:pt x="34" y="284"/>
                </a:lnTo>
                <a:lnTo>
                  <a:pt x="34" y="284"/>
                </a:lnTo>
                <a:lnTo>
                  <a:pt x="244" y="284"/>
                </a:lnTo>
                <a:lnTo>
                  <a:pt x="244" y="284"/>
                </a:lnTo>
                <a:lnTo>
                  <a:pt x="242" y="282"/>
                </a:lnTo>
                <a:lnTo>
                  <a:pt x="242" y="280"/>
                </a:lnTo>
                <a:lnTo>
                  <a:pt x="242" y="280"/>
                </a:lnTo>
                <a:lnTo>
                  <a:pt x="244" y="278"/>
                </a:lnTo>
                <a:lnTo>
                  <a:pt x="246" y="280"/>
                </a:lnTo>
                <a:lnTo>
                  <a:pt x="246" y="280"/>
                </a:lnTo>
                <a:lnTo>
                  <a:pt x="246" y="282"/>
                </a:lnTo>
                <a:lnTo>
                  <a:pt x="246" y="284"/>
                </a:lnTo>
                <a:lnTo>
                  <a:pt x="262" y="284"/>
                </a:lnTo>
                <a:lnTo>
                  <a:pt x="262" y="284"/>
                </a:lnTo>
                <a:lnTo>
                  <a:pt x="262" y="282"/>
                </a:lnTo>
                <a:lnTo>
                  <a:pt x="262" y="282"/>
                </a:lnTo>
                <a:lnTo>
                  <a:pt x="262" y="282"/>
                </a:lnTo>
                <a:lnTo>
                  <a:pt x="264" y="278"/>
                </a:lnTo>
                <a:lnTo>
                  <a:pt x="266" y="276"/>
                </a:lnTo>
                <a:lnTo>
                  <a:pt x="266" y="274"/>
                </a:lnTo>
                <a:lnTo>
                  <a:pt x="266" y="274"/>
                </a:lnTo>
                <a:lnTo>
                  <a:pt x="260" y="270"/>
                </a:lnTo>
                <a:lnTo>
                  <a:pt x="258" y="270"/>
                </a:lnTo>
                <a:lnTo>
                  <a:pt x="254" y="272"/>
                </a:lnTo>
                <a:lnTo>
                  <a:pt x="254" y="272"/>
                </a:lnTo>
                <a:lnTo>
                  <a:pt x="254" y="272"/>
                </a:lnTo>
                <a:lnTo>
                  <a:pt x="256" y="274"/>
                </a:lnTo>
                <a:lnTo>
                  <a:pt x="256" y="276"/>
                </a:lnTo>
                <a:lnTo>
                  <a:pt x="254" y="278"/>
                </a:lnTo>
                <a:lnTo>
                  <a:pt x="254" y="278"/>
                </a:lnTo>
                <a:lnTo>
                  <a:pt x="250" y="274"/>
                </a:lnTo>
                <a:lnTo>
                  <a:pt x="246" y="268"/>
                </a:lnTo>
                <a:lnTo>
                  <a:pt x="244" y="262"/>
                </a:lnTo>
                <a:lnTo>
                  <a:pt x="244" y="254"/>
                </a:lnTo>
                <a:lnTo>
                  <a:pt x="244" y="254"/>
                </a:lnTo>
                <a:lnTo>
                  <a:pt x="242" y="254"/>
                </a:lnTo>
                <a:lnTo>
                  <a:pt x="240" y="256"/>
                </a:lnTo>
                <a:lnTo>
                  <a:pt x="238" y="256"/>
                </a:lnTo>
                <a:lnTo>
                  <a:pt x="236" y="254"/>
                </a:lnTo>
                <a:lnTo>
                  <a:pt x="236" y="254"/>
                </a:lnTo>
                <a:lnTo>
                  <a:pt x="238" y="252"/>
                </a:lnTo>
                <a:lnTo>
                  <a:pt x="236" y="250"/>
                </a:lnTo>
                <a:lnTo>
                  <a:pt x="234" y="246"/>
                </a:lnTo>
                <a:lnTo>
                  <a:pt x="234" y="244"/>
                </a:lnTo>
                <a:lnTo>
                  <a:pt x="234" y="244"/>
                </a:lnTo>
                <a:lnTo>
                  <a:pt x="236" y="244"/>
                </a:lnTo>
                <a:lnTo>
                  <a:pt x="238" y="246"/>
                </a:lnTo>
                <a:lnTo>
                  <a:pt x="240" y="248"/>
                </a:lnTo>
                <a:lnTo>
                  <a:pt x="240" y="248"/>
                </a:lnTo>
                <a:lnTo>
                  <a:pt x="240" y="248"/>
                </a:lnTo>
                <a:lnTo>
                  <a:pt x="242" y="246"/>
                </a:lnTo>
                <a:lnTo>
                  <a:pt x="244" y="242"/>
                </a:lnTo>
                <a:lnTo>
                  <a:pt x="246" y="240"/>
                </a:lnTo>
                <a:lnTo>
                  <a:pt x="248" y="238"/>
                </a:lnTo>
                <a:lnTo>
                  <a:pt x="248" y="238"/>
                </a:lnTo>
                <a:lnTo>
                  <a:pt x="250" y="240"/>
                </a:lnTo>
                <a:lnTo>
                  <a:pt x="250" y="242"/>
                </a:lnTo>
                <a:lnTo>
                  <a:pt x="250" y="242"/>
                </a:lnTo>
                <a:lnTo>
                  <a:pt x="256" y="242"/>
                </a:lnTo>
                <a:lnTo>
                  <a:pt x="258" y="240"/>
                </a:lnTo>
                <a:lnTo>
                  <a:pt x="258" y="240"/>
                </a:lnTo>
                <a:lnTo>
                  <a:pt x="258" y="238"/>
                </a:lnTo>
                <a:lnTo>
                  <a:pt x="256" y="234"/>
                </a:lnTo>
                <a:lnTo>
                  <a:pt x="256" y="234"/>
                </a:lnTo>
                <a:lnTo>
                  <a:pt x="260" y="234"/>
                </a:lnTo>
                <a:lnTo>
                  <a:pt x="262" y="232"/>
                </a:lnTo>
                <a:lnTo>
                  <a:pt x="264" y="232"/>
                </a:lnTo>
                <a:lnTo>
                  <a:pt x="266" y="230"/>
                </a:lnTo>
                <a:lnTo>
                  <a:pt x="266" y="230"/>
                </a:lnTo>
                <a:lnTo>
                  <a:pt x="268" y="232"/>
                </a:lnTo>
                <a:lnTo>
                  <a:pt x="268" y="234"/>
                </a:lnTo>
                <a:lnTo>
                  <a:pt x="266" y="238"/>
                </a:lnTo>
                <a:lnTo>
                  <a:pt x="266" y="238"/>
                </a:lnTo>
                <a:lnTo>
                  <a:pt x="268" y="240"/>
                </a:lnTo>
                <a:lnTo>
                  <a:pt x="268" y="240"/>
                </a:lnTo>
                <a:lnTo>
                  <a:pt x="266" y="244"/>
                </a:lnTo>
                <a:lnTo>
                  <a:pt x="266" y="244"/>
                </a:lnTo>
                <a:lnTo>
                  <a:pt x="270" y="246"/>
                </a:lnTo>
                <a:lnTo>
                  <a:pt x="274" y="246"/>
                </a:lnTo>
                <a:lnTo>
                  <a:pt x="274" y="246"/>
                </a:lnTo>
                <a:lnTo>
                  <a:pt x="276" y="246"/>
                </a:lnTo>
                <a:lnTo>
                  <a:pt x="278" y="246"/>
                </a:lnTo>
                <a:lnTo>
                  <a:pt x="278" y="244"/>
                </a:lnTo>
                <a:lnTo>
                  <a:pt x="278" y="244"/>
                </a:lnTo>
                <a:lnTo>
                  <a:pt x="276" y="244"/>
                </a:lnTo>
                <a:lnTo>
                  <a:pt x="274" y="242"/>
                </a:lnTo>
                <a:lnTo>
                  <a:pt x="272" y="240"/>
                </a:lnTo>
                <a:lnTo>
                  <a:pt x="274" y="238"/>
                </a:lnTo>
                <a:lnTo>
                  <a:pt x="274" y="238"/>
                </a:lnTo>
                <a:lnTo>
                  <a:pt x="276" y="238"/>
                </a:lnTo>
                <a:lnTo>
                  <a:pt x="276" y="240"/>
                </a:lnTo>
                <a:lnTo>
                  <a:pt x="278" y="242"/>
                </a:lnTo>
                <a:lnTo>
                  <a:pt x="280" y="242"/>
                </a:lnTo>
                <a:lnTo>
                  <a:pt x="280" y="242"/>
                </a:lnTo>
                <a:lnTo>
                  <a:pt x="280" y="238"/>
                </a:lnTo>
                <a:lnTo>
                  <a:pt x="282" y="234"/>
                </a:lnTo>
                <a:lnTo>
                  <a:pt x="290" y="230"/>
                </a:lnTo>
                <a:lnTo>
                  <a:pt x="290" y="230"/>
                </a:lnTo>
                <a:lnTo>
                  <a:pt x="288" y="228"/>
                </a:lnTo>
                <a:lnTo>
                  <a:pt x="288" y="224"/>
                </a:lnTo>
                <a:lnTo>
                  <a:pt x="288" y="224"/>
                </a:lnTo>
                <a:lnTo>
                  <a:pt x="292" y="224"/>
                </a:lnTo>
                <a:lnTo>
                  <a:pt x="294" y="222"/>
                </a:lnTo>
                <a:lnTo>
                  <a:pt x="296" y="220"/>
                </a:lnTo>
                <a:lnTo>
                  <a:pt x="296" y="220"/>
                </a:lnTo>
                <a:lnTo>
                  <a:pt x="292" y="216"/>
                </a:lnTo>
                <a:lnTo>
                  <a:pt x="292" y="216"/>
                </a:lnTo>
                <a:lnTo>
                  <a:pt x="296" y="214"/>
                </a:lnTo>
                <a:lnTo>
                  <a:pt x="298" y="208"/>
                </a:lnTo>
                <a:lnTo>
                  <a:pt x="298" y="208"/>
                </a:lnTo>
                <a:lnTo>
                  <a:pt x="296" y="206"/>
                </a:lnTo>
                <a:lnTo>
                  <a:pt x="294" y="206"/>
                </a:lnTo>
                <a:lnTo>
                  <a:pt x="290" y="202"/>
                </a:lnTo>
                <a:lnTo>
                  <a:pt x="290" y="202"/>
                </a:lnTo>
                <a:lnTo>
                  <a:pt x="290" y="200"/>
                </a:lnTo>
                <a:lnTo>
                  <a:pt x="290" y="198"/>
                </a:lnTo>
                <a:lnTo>
                  <a:pt x="290" y="198"/>
                </a:lnTo>
                <a:lnTo>
                  <a:pt x="284" y="198"/>
                </a:lnTo>
                <a:lnTo>
                  <a:pt x="278" y="200"/>
                </a:lnTo>
                <a:lnTo>
                  <a:pt x="278" y="200"/>
                </a:lnTo>
                <a:lnTo>
                  <a:pt x="278" y="198"/>
                </a:lnTo>
                <a:lnTo>
                  <a:pt x="278" y="198"/>
                </a:lnTo>
                <a:lnTo>
                  <a:pt x="280" y="196"/>
                </a:lnTo>
                <a:lnTo>
                  <a:pt x="282" y="194"/>
                </a:lnTo>
                <a:lnTo>
                  <a:pt x="282" y="190"/>
                </a:lnTo>
                <a:lnTo>
                  <a:pt x="282" y="190"/>
                </a:lnTo>
                <a:lnTo>
                  <a:pt x="276" y="188"/>
                </a:lnTo>
                <a:lnTo>
                  <a:pt x="274" y="186"/>
                </a:lnTo>
                <a:lnTo>
                  <a:pt x="270" y="188"/>
                </a:lnTo>
                <a:lnTo>
                  <a:pt x="270" y="188"/>
                </a:lnTo>
                <a:lnTo>
                  <a:pt x="270" y="190"/>
                </a:lnTo>
                <a:lnTo>
                  <a:pt x="272" y="192"/>
                </a:lnTo>
                <a:lnTo>
                  <a:pt x="272" y="192"/>
                </a:lnTo>
                <a:lnTo>
                  <a:pt x="272" y="194"/>
                </a:lnTo>
                <a:lnTo>
                  <a:pt x="272" y="194"/>
                </a:lnTo>
                <a:lnTo>
                  <a:pt x="268" y="192"/>
                </a:lnTo>
                <a:lnTo>
                  <a:pt x="264" y="188"/>
                </a:lnTo>
                <a:lnTo>
                  <a:pt x="260" y="180"/>
                </a:lnTo>
                <a:lnTo>
                  <a:pt x="260" y="180"/>
                </a:lnTo>
                <a:lnTo>
                  <a:pt x="260" y="178"/>
                </a:lnTo>
                <a:lnTo>
                  <a:pt x="260" y="178"/>
                </a:lnTo>
                <a:lnTo>
                  <a:pt x="262" y="178"/>
                </a:lnTo>
                <a:lnTo>
                  <a:pt x="264" y="178"/>
                </a:lnTo>
                <a:lnTo>
                  <a:pt x="266" y="176"/>
                </a:lnTo>
                <a:lnTo>
                  <a:pt x="266" y="174"/>
                </a:lnTo>
                <a:lnTo>
                  <a:pt x="266" y="174"/>
                </a:lnTo>
                <a:lnTo>
                  <a:pt x="264" y="172"/>
                </a:lnTo>
                <a:lnTo>
                  <a:pt x="258" y="170"/>
                </a:lnTo>
                <a:lnTo>
                  <a:pt x="258" y="170"/>
                </a:lnTo>
                <a:lnTo>
                  <a:pt x="258" y="166"/>
                </a:lnTo>
                <a:lnTo>
                  <a:pt x="256" y="166"/>
                </a:lnTo>
                <a:lnTo>
                  <a:pt x="252" y="164"/>
                </a:lnTo>
                <a:lnTo>
                  <a:pt x="252" y="162"/>
                </a:lnTo>
                <a:lnTo>
                  <a:pt x="252" y="162"/>
                </a:lnTo>
                <a:lnTo>
                  <a:pt x="252" y="162"/>
                </a:lnTo>
                <a:lnTo>
                  <a:pt x="252" y="162"/>
                </a:lnTo>
                <a:lnTo>
                  <a:pt x="254" y="164"/>
                </a:lnTo>
                <a:lnTo>
                  <a:pt x="256" y="166"/>
                </a:lnTo>
                <a:lnTo>
                  <a:pt x="256" y="166"/>
                </a:lnTo>
                <a:lnTo>
                  <a:pt x="260" y="160"/>
                </a:lnTo>
                <a:lnTo>
                  <a:pt x="260" y="160"/>
                </a:lnTo>
                <a:lnTo>
                  <a:pt x="264" y="162"/>
                </a:lnTo>
                <a:lnTo>
                  <a:pt x="264" y="162"/>
                </a:lnTo>
                <a:lnTo>
                  <a:pt x="264" y="162"/>
                </a:lnTo>
                <a:lnTo>
                  <a:pt x="266" y="160"/>
                </a:lnTo>
                <a:lnTo>
                  <a:pt x="270" y="160"/>
                </a:lnTo>
                <a:lnTo>
                  <a:pt x="270" y="160"/>
                </a:lnTo>
                <a:lnTo>
                  <a:pt x="268" y="158"/>
                </a:lnTo>
                <a:lnTo>
                  <a:pt x="268" y="158"/>
                </a:lnTo>
                <a:lnTo>
                  <a:pt x="276" y="156"/>
                </a:lnTo>
                <a:lnTo>
                  <a:pt x="276" y="156"/>
                </a:lnTo>
                <a:lnTo>
                  <a:pt x="274" y="156"/>
                </a:lnTo>
                <a:lnTo>
                  <a:pt x="274" y="152"/>
                </a:lnTo>
                <a:lnTo>
                  <a:pt x="274" y="152"/>
                </a:lnTo>
                <a:lnTo>
                  <a:pt x="276" y="152"/>
                </a:lnTo>
                <a:lnTo>
                  <a:pt x="278" y="150"/>
                </a:lnTo>
                <a:lnTo>
                  <a:pt x="280" y="148"/>
                </a:lnTo>
                <a:lnTo>
                  <a:pt x="284" y="148"/>
                </a:lnTo>
                <a:lnTo>
                  <a:pt x="284" y="148"/>
                </a:lnTo>
                <a:lnTo>
                  <a:pt x="284" y="150"/>
                </a:lnTo>
                <a:lnTo>
                  <a:pt x="284" y="152"/>
                </a:lnTo>
                <a:lnTo>
                  <a:pt x="282" y="154"/>
                </a:lnTo>
                <a:lnTo>
                  <a:pt x="282" y="154"/>
                </a:lnTo>
                <a:lnTo>
                  <a:pt x="284" y="156"/>
                </a:lnTo>
                <a:lnTo>
                  <a:pt x="284" y="158"/>
                </a:lnTo>
                <a:lnTo>
                  <a:pt x="284" y="162"/>
                </a:lnTo>
                <a:lnTo>
                  <a:pt x="284" y="162"/>
                </a:lnTo>
                <a:lnTo>
                  <a:pt x="286" y="164"/>
                </a:lnTo>
                <a:lnTo>
                  <a:pt x="290" y="164"/>
                </a:lnTo>
                <a:lnTo>
                  <a:pt x="290" y="164"/>
                </a:lnTo>
                <a:lnTo>
                  <a:pt x="292" y="164"/>
                </a:lnTo>
                <a:lnTo>
                  <a:pt x="294" y="164"/>
                </a:lnTo>
                <a:lnTo>
                  <a:pt x="294" y="162"/>
                </a:lnTo>
                <a:lnTo>
                  <a:pt x="294" y="162"/>
                </a:lnTo>
                <a:lnTo>
                  <a:pt x="292" y="162"/>
                </a:lnTo>
                <a:lnTo>
                  <a:pt x="290" y="158"/>
                </a:lnTo>
                <a:lnTo>
                  <a:pt x="288" y="156"/>
                </a:lnTo>
                <a:lnTo>
                  <a:pt x="290" y="154"/>
                </a:lnTo>
                <a:lnTo>
                  <a:pt x="290" y="154"/>
                </a:lnTo>
                <a:lnTo>
                  <a:pt x="292" y="156"/>
                </a:lnTo>
                <a:lnTo>
                  <a:pt x="292" y="158"/>
                </a:lnTo>
                <a:lnTo>
                  <a:pt x="294" y="160"/>
                </a:lnTo>
                <a:lnTo>
                  <a:pt x="296" y="160"/>
                </a:lnTo>
                <a:lnTo>
                  <a:pt x="296" y="160"/>
                </a:lnTo>
                <a:lnTo>
                  <a:pt x="296" y="154"/>
                </a:lnTo>
                <a:lnTo>
                  <a:pt x="298" y="150"/>
                </a:lnTo>
                <a:lnTo>
                  <a:pt x="306" y="146"/>
                </a:lnTo>
                <a:lnTo>
                  <a:pt x="306" y="146"/>
                </a:lnTo>
                <a:lnTo>
                  <a:pt x="304" y="144"/>
                </a:lnTo>
                <a:lnTo>
                  <a:pt x="304" y="142"/>
                </a:lnTo>
                <a:lnTo>
                  <a:pt x="304" y="142"/>
                </a:lnTo>
                <a:lnTo>
                  <a:pt x="308" y="140"/>
                </a:lnTo>
                <a:lnTo>
                  <a:pt x="310" y="140"/>
                </a:lnTo>
                <a:lnTo>
                  <a:pt x="312" y="138"/>
                </a:lnTo>
                <a:lnTo>
                  <a:pt x="312" y="138"/>
                </a:lnTo>
                <a:lnTo>
                  <a:pt x="308" y="134"/>
                </a:lnTo>
                <a:lnTo>
                  <a:pt x="308" y="134"/>
                </a:lnTo>
                <a:lnTo>
                  <a:pt x="312" y="130"/>
                </a:lnTo>
                <a:lnTo>
                  <a:pt x="314" y="126"/>
                </a:lnTo>
                <a:lnTo>
                  <a:pt x="314" y="126"/>
                </a:lnTo>
                <a:close/>
                <a:moveTo>
                  <a:pt x="278" y="70"/>
                </a:moveTo>
                <a:lnTo>
                  <a:pt x="278" y="70"/>
                </a:lnTo>
                <a:lnTo>
                  <a:pt x="274" y="70"/>
                </a:lnTo>
                <a:lnTo>
                  <a:pt x="272" y="68"/>
                </a:lnTo>
                <a:lnTo>
                  <a:pt x="272" y="68"/>
                </a:lnTo>
                <a:lnTo>
                  <a:pt x="274" y="66"/>
                </a:lnTo>
                <a:lnTo>
                  <a:pt x="276" y="66"/>
                </a:lnTo>
                <a:lnTo>
                  <a:pt x="278" y="68"/>
                </a:lnTo>
                <a:lnTo>
                  <a:pt x="278" y="70"/>
                </a:lnTo>
                <a:lnTo>
                  <a:pt x="278" y="70"/>
                </a:lnTo>
                <a:close/>
                <a:moveTo>
                  <a:pt x="274" y="86"/>
                </a:moveTo>
                <a:lnTo>
                  <a:pt x="274" y="86"/>
                </a:lnTo>
                <a:lnTo>
                  <a:pt x="270" y="92"/>
                </a:lnTo>
                <a:lnTo>
                  <a:pt x="270" y="92"/>
                </a:lnTo>
                <a:lnTo>
                  <a:pt x="268" y="88"/>
                </a:lnTo>
                <a:lnTo>
                  <a:pt x="268" y="82"/>
                </a:lnTo>
                <a:lnTo>
                  <a:pt x="268" y="82"/>
                </a:lnTo>
                <a:lnTo>
                  <a:pt x="270" y="86"/>
                </a:lnTo>
                <a:lnTo>
                  <a:pt x="274" y="86"/>
                </a:lnTo>
                <a:lnTo>
                  <a:pt x="274" y="86"/>
                </a:lnTo>
                <a:close/>
                <a:moveTo>
                  <a:pt x="18" y="210"/>
                </a:moveTo>
                <a:lnTo>
                  <a:pt x="18" y="210"/>
                </a:lnTo>
                <a:lnTo>
                  <a:pt x="16" y="208"/>
                </a:lnTo>
                <a:lnTo>
                  <a:pt x="18" y="206"/>
                </a:lnTo>
                <a:lnTo>
                  <a:pt x="20" y="202"/>
                </a:lnTo>
                <a:lnTo>
                  <a:pt x="20" y="202"/>
                </a:lnTo>
                <a:lnTo>
                  <a:pt x="22" y="204"/>
                </a:lnTo>
                <a:lnTo>
                  <a:pt x="22" y="208"/>
                </a:lnTo>
                <a:lnTo>
                  <a:pt x="20" y="210"/>
                </a:lnTo>
                <a:lnTo>
                  <a:pt x="18" y="210"/>
                </a:lnTo>
                <a:lnTo>
                  <a:pt x="18" y="210"/>
                </a:lnTo>
                <a:close/>
                <a:moveTo>
                  <a:pt x="290" y="208"/>
                </a:moveTo>
                <a:lnTo>
                  <a:pt x="294" y="208"/>
                </a:lnTo>
                <a:lnTo>
                  <a:pt x="294" y="208"/>
                </a:lnTo>
                <a:lnTo>
                  <a:pt x="294" y="210"/>
                </a:lnTo>
                <a:lnTo>
                  <a:pt x="294" y="214"/>
                </a:lnTo>
                <a:lnTo>
                  <a:pt x="294" y="214"/>
                </a:lnTo>
                <a:lnTo>
                  <a:pt x="290" y="214"/>
                </a:lnTo>
                <a:lnTo>
                  <a:pt x="288" y="212"/>
                </a:lnTo>
                <a:lnTo>
                  <a:pt x="288" y="210"/>
                </a:lnTo>
                <a:lnTo>
                  <a:pt x="290" y="208"/>
                </a:lnTo>
                <a:lnTo>
                  <a:pt x="290" y="208"/>
                </a:lnTo>
                <a:close/>
                <a:moveTo>
                  <a:pt x="208" y="208"/>
                </a:moveTo>
                <a:lnTo>
                  <a:pt x="208" y="208"/>
                </a:lnTo>
                <a:lnTo>
                  <a:pt x="206" y="214"/>
                </a:lnTo>
                <a:lnTo>
                  <a:pt x="206" y="214"/>
                </a:lnTo>
                <a:lnTo>
                  <a:pt x="204" y="214"/>
                </a:lnTo>
                <a:lnTo>
                  <a:pt x="202" y="212"/>
                </a:lnTo>
                <a:lnTo>
                  <a:pt x="202" y="208"/>
                </a:lnTo>
                <a:lnTo>
                  <a:pt x="208" y="208"/>
                </a:lnTo>
                <a:close/>
                <a:moveTo>
                  <a:pt x="56" y="216"/>
                </a:moveTo>
                <a:lnTo>
                  <a:pt x="56" y="216"/>
                </a:lnTo>
                <a:lnTo>
                  <a:pt x="54" y="216"/>
                </a:lnTo>
                <a:lnTo>
                  <a:pt x="54" y="214"/>
                </a:lnTo>
                <a:lnTo>
                  <a:pt x="52" y="212"/>
                </a:lnTo>
                <a:lnTo>
                  <a:pt x="52" y="212"/>
                </a:lnTo>
                <a:lnTo>
                  <a:pt x="52" y="212"/>
                </a:lnTo>
                <a:lnTo>
                  <a:pt x="52" y="210"/>
                </a:lnTo>
                <a:lnTo>
                  <a:pt x="54" y="208"/>
                </a:lnTo>
                <a:lnTo>
                  <a:pt x="56" y="208"/>
                </a:lnTo>
                <a:lnTo>
                  <a:pt x="56" y="208"/>
                </a:lnTo>
                <a:lnTo>
                  <a:pt x="54" y="212"/>
                </a:lnTo>
                <a:lnTo>
                  <a:pt x="56" y="216"/>
                </a:lnTo>
                <a:lnTo>
                  <a:pt x="56" y="216"/>
                </a:lnTo>
                <a:close/>
                <a:moveTo>
                  <a:pt x="134" y="86"/>
                </a:moveTo>
                <a:lnTo>
                  <a:pt x="134" y="86"/>
                </a:lnTo>
                <a:lnTo>
                  <a:pt x="136" y="86"/>
                </a:lnTo>
                <a:lnTo>
                  <a:pt x="138" y="86"/>
                </a:lnTo>
                <a:lnTo>
                  <a:pt x="142" y="84"/>
                </a:lnTo>
                <a:lnTo>
                  <a:pt x="142" y="84"/>
                </a:lnTo>
                <a:lnTo>
                  <a:pt x="146" y="82"/>
                </a:lnTo>
                <a:lnTo>
                  <a:pt x="146" y="82"/>
                </a:lnTo>
                <a:lnTo>
                  <a:pt x="148" y="84"/>
                </a:lnTo>
                <a:lnTo>
                  <a:pt x="148" y="84"/>
                </a:lnTo>
                <a:lnTo>
                  <a:pt x="142" y="88"/>
                </a:lnTo>
                <a:lnTo>
                  <a:pt x="142" y="88"/>
                </a:lnTo>
                <a:lnTo>
                  <a:pt x="136" y="88"/>
                </a:lnTo>
                <a:lnTo>
                  <a:pt x="136" y="88"/>
                </a:lnTo>
                <a:lnTo>
                  <a:pt x="136" y="88"/>
                </a:lnTo>
                <a:lnTo>
                  <a:pt x="136" y="88"/>
                </a:lnTo>
                <a:lnTo>
                  <a:pt x="134" y="86"/>
                </a:lnTo>
                <a:lnTo>
                  <a:pt x="134" y="86"/>
                </a:lnTo>
                <a:close/>
                <a:moveTo>
                  <a:pt x="136" y="78"/>
                </a:moveTo>
                <a:lnTo>
                  <a:pt x="136" y="78"/>
                </a:lnTo>
                <a:lnTo>
                  <a:pt x="138" y="78"/>
                </a:lnTo>
                <a:lnTo>
                  <a:pt x="138" y="80"/>
                </a:lnTo>
                <a:lnTo>
                  <a:pt x="140" y="82"/>
                </a:lnTo>
                <a:lnTo>
                  <a:pt x="140" y="82"/>
                </a:lnTo>
                <a:lnTo>
                  <a:pt x="140" y="84"/>
                </a:lnTo>
                <a:lnTo>
                  <a:pt x="138" y="84"/>
                </a:lnTo>
                <a:lnTo>
                  <a:pt x="134" y="84"/>
                </a:lnTo>
                <a:lnTo>
                  <a:pt x="134" y="84"/>
                </a:lnTo>
                <a:lnTo>
                  <a:pt x="134" y="82"/>
                </a:lnTo>
                <a:lnTo>
                  <a:pt x="136" y="78"/>
                </a:lnTo>
                <a:lnTo>
                  <a:pt x="136" y="78"/>
                </a:lnTo>
                <a:close/>
                <a:moveTo>
                  <a:pt x="154" y="94"/>
                </a:moveTo>
                <a:lnTo>
                  <a:pt x="154" y="94"/>
                </a:lnTo>
                <a:lnTo>
                  <a:pt x="156" y="96"/>
                </a:lnTo>
                <a:lnTo>
                  <a:pt x="156" y="100"/>
                </a:lnTo>
                <a:lnTo>
                  <a:pt x="156" y="100"/>
                </a:lnTo>
                <a:lnTo>
                  <a:pt x="158" y="100"/>
                </a:lnTo>
                <a:lnTo>
                  <a:pt x="160" y="100"/>
                </a:lnTo>
                <a:lnTo>
                  <a:pt x="160" y="100"/>
                </a:lnTo>
                <a:lnTo>
                  <a:pt x="160" y="102"/>
                </a:lnTo>
                <a:lnTo>
                  <a:pt x="160" y="102"/>
                </a:lnTo>
                <a:lnTo>
                  <a:pt x="162" y="106"/>
                </a:lnTo>
                <a:lnTo>
                  <a:pt x="162" y="106"/>
                </a:lnTo>
                <a:lnTo>
                  <a:pt x="160" y="104"/>
                </a:lnTo>
                <a:lnTo>
                  <a:pt x="160" y="104"/>
                </a:lnTo>
                <a:lnTo>
                  <a:pt x="160" y="104"/>
                </a:lnTo>
                <a:lnTo>
                  <a:pt x="160" y="104"/>
                </a:lnTo>
                <a:lnTo>
                  <a:pt x="154" y="102"/>
                </a:lnTo>
                <a:lnTo>
                  <a:pt x="154" y="102"/>
                </a:lnTo>
                <a:lnTo>
                  <a:pt x="152" y="98"/>
                </a:lnTo>
                <a:lnTo>
                  <a:pt x="152" y="94"/>
                </a:lnTo>
                <a:lnTo>
                  <a:pt x="152" y="94"/>
                </a:lnTo>
                <a:lnTo>
                  <a:pt x="154" y="94"/>
                </a:lnTo>
                <a:lnTo>
                  <a:pt x="154" y="94"/>
                </a:lnTo>
                <a:close/>
                <a:moveTo>
                  <a:pt x="174" y="78"/>
                </a:moveTo>
                <a:lnTo>
                  <a:pt x="174" y="78"/>
                </a:lnTo>
                <a:lnTo>
                  <a:pt x="178" y="78"/>
                </a:lnTo>
                <a:lnTo>
                  <a:pt x="178" y="78"/>
                </a:lnTo>
                <a:lnTo>
                  <a:pt x="178" y="86"/>
                </a:lnTo>
                <a:lnTo>
                  <a:pt x="174" y="90"/>
                </a:lnTo>
                <a:lnTo>
                  <a:pt x="174" y="90"/>
                </a:lnTo>
                <a:lnTo>
                  <a:pt x="174" y="84"/>
                </a:lnTo>
                <a:lnTo>
                  <a:pt x="174" y="78"/>
                </a:lnTo>
                <a:lnTo>
                  <a:pt x="174" y="78"/>
                </a:lnTo>
                <a:close/>
                <a:moveTo>
                  <a:pt x="174" y="68"/>
                </a:moveTo>
                <a:lnTo>
                  <a:pt x="174" y="68"/>
                </a:lnTo>
                <a:lnTo>
                  <a:pt x="178" y="68"/>
                </a:lnTo>
                <a:lnTo>
                  <a:pt x="178" y="72"/>
                </a:lnTo>
                <a:lnTo>
                  <a:pt x="174" y="72"/>
                </a:lnTo>
                <a:lnTo>
                  <a:pt x="174" y="72"/>
                </a:lnTo>
                <a:lnTo>
                  <a:pt x="174" y="70"/>
                </a:lnTo>
                <a:lnTo>
                  <a:pt x="174" y="68"/>
                </a:lnTo>
                <a:lnTo>
                  <a:pt x="174" y="68"/>
                </a:lnTo>
                <a:close/>
                <a:moveTo>
                  <a:pt x="196" y="94"/>
                </a:moveTo>
                <a:lnTo>
                  <a:pt x="196" y="94"/>
                </a:lnTo>
                <a:lnTo>
                  <a:pt x="200" y="96"/>
                </a:lnTo>
                <a:lnTo>
                  <a:pt x="200" y="98"/>
                </a:lnTo>
                <a:lnTo>
                  <a:pt x="200" y="98"/>
                </a:lnTo>
                <a:lnTo>
                  <a:pt x="198" y="98"/>
                </a:lnTo>
                <a:lnTo>
                  <a:pt x="196" y="96"/>
                </a:lnTo>
                <a:lnTo>
                  <a:pt x="196" y="94"/>
                </a:lnTo>
                <a:lnTo>
                  <a:pt x="196" y="94"/>
                </a:lnTo>
                <a:close/>
                <a:moveTo>
                  <a:pt x="202" y="110"/>
                </a:moveTo>
                <a:lnTo>
                  <a:pt x="202" y="110"/>
                </a:lnTo>
                <a:lnTo>
                  <a:pt x="204" y="114"/>
                </a:lnTo>
                <a:lnTo>
                  <a:pt x="204" y="114"/>
                </a:lnTo>
                <a:lnTo>
                  <a:pt x="200" y="112"/>
                </a:lnTo>
                <a:lnTo>
                  <a:pt x="198" y="110"/>
                </a:lnTo>
                <a:lnTo>
                  <a:pt x="202" y="110"/>
                </a:lnTo>
                <a:close/>
                <a:moveTo>
                  <a:pt x="230" y="122"/>
                </a:moveTo>
                <a:lnTo>
                  <a:pt x="230" y="122"/>
                </a:lnTo>
                <a:lnTo>
                  <a:pt x="232" y="124"/>
                </a:lnTo>
                <a:lnTo>
                  <a:pt x="234" y="124"/>
                </a:lnTo>
                <a:lnTo>
                  <a:pt x="234" y="132"/>
                </a:lnTo>
                <a:lnTo>
                  <a:pt x="234" y="132"/>
                </a:lnTo>
                <a:lnTo>
                  <a:pt x="232" y="130"/>
                </a:lnTo>
                <a:lnTo>
                  <a:pt x="230" y="128"/>
                </a:lnTo>
                <a:lnTo>
                  <a:pt x="230" y="128"/>
                </a:lnTo>
                <a:lnTo>
                  <a:pt x="228" y="128"/>
                </a:lnTo>
                <a:lnTo>
                  <a:pt x="228" y="126"/>
                </a:lnTo>
                <a:lnTo>
                  <a:pt x="224" y="124"/>
                </a:lnTo>
                <a:lnTo>
                  <a:pt x="224" y="124"/>
                </a:lnTo>
                <a:lnTo>
                  <a:pt x="224" y="120"/>
                </a:lnTo>
                <a:lnTo>
                  <a:pt x="224" y="114"/>
                </a:lnTo>
                <a:lnTo>
                  <a:pt x="224" y="114"/>
                </a:lnTo>
                <a:lnTo>
                  <a:pt x="224" y="112"/>
                </a:lnTo>
                <a:lnTo>
                  <a:pt x="222" y="110"/>
                </a:lnTo>
                <a:lnTo>
                  <a:pt x="220" y="110"/>
                </a:lnTo>
                <a:lnTo>
                  <a:pt x="220" y="106"/>
                </a:lnTo>
                <a:lnTo>
                  <a:pt x="220" y="106"/>
                </a:lnTo>
                <a:lnTo>
                  <a:pt x="224" y="108"/>
                </a:lnTo>
                <a:lnTo>
                  <a:pt x="224" y="110"/>
                </a:lnTo>
                <a:lnTo>
                  <a:pt x="228" y="112"/>
                </a:lnTo>
                <a:lnTo>
                  <a:pt x="228" y="112"/>
                </a:lnTo>
                <a:lnTo>
                  <a:pt x="230" y="118"/>
                </a:lnTo>
                <a:lnTo>
                  <a:pt x="230" y="122"/>
                </a:lnTo>
                <a:lnTo>
                  <a:pt x="230" y="122"/>
                </a:lnTo>
                <a:close/>
                <a:moveTo>
                  <a:pt x="240" y="156"/>
                </a:moveTo>
                <a:lnTo>
                  <a:pt x="240" y="156"/>
                </a:lnTo>
                <a:lnTo>
                  <a:pt x="240" y="154"/>
                </a:lnTo>
                <a:lnTo>
                  <a:pt x="240" y="152"/>
                </a:lnTo>
                <a:lnTo>
                  <a:pt x="240" y="152"/>
                </a:lnTo>
                <a:lnTo>
                  <a:pt x="242" y="154"/>
                </a:lnTo>
                <a:lnTo>
                  <a:pt x="242" y="154"/>
                </a:lnTo>
                <a:lnTo>
                  <a:pt x="240" y="156"/>
                </a:lnTo>
                <a:lnTo>
                  <a:pt x="240" y="156"/>
                </a:lnTo>
                <a:close/>
                <a:moveTo>
                  <a:pt x="168" y="112"/>
                </a:moveTo>
                <a:lnTo>
                  <a:pt x="168" y="112"/>
                </a:lnTo>
                <a:lnTo>
                  <a:pt x="168" y="114"/>
                </a:lnTo>
                <a:lnTo>
                  <a:pt x="168" y="114"/>
                </a:lnTo>
                <a:lnTo>
                  <a:pt x="166" y="114"/>
                </a:lnTo>
                <a:lnTo>
                  <a:pt x="166" y="114"/>
                </a:lnTo>
                <a:lnTo>
                  <a:pt x="166" y="114"/>
                </a:lnTo>
                <a:lnTo>
                  <a:pt x="166" y="114"/>
                </a:lnTo>
                <a:lnTo>
                  <a:pt x="168" y="112"/>
                </a:lnTo>
                <a:lnTo>
                  <a:pt x="168" y="112"/>
                </a:lnTo>
                <a:lnTo>
                  <a:pt x="168" y="112"/>
                </a:lnTo>
                <a:lnTo>
                  <a:pt x="168" y="112"/>
                </a:lnTo>
                <a:close/>
                <a:moveTo>
                  <a:pt x="162" y="108"/>
                </a:moveTo>
                <a:lnTo>
                  <a:pt x="162" y="108"/>
                </a:lnTo>
                <a:lnTo>
                  <a:pt x="162" y="108"/>
                </a:lnTo>
                <a:lnTo>
                  <a:pt x="162" y="108"/>
                </a:lnTo>
                <a:lnTo>
                  <a:pt x="162" y="106"/>
                </a:lnTo>
                <a:lnTo>
                  <a:pt x="162" y="106"/>
                </a:lnTo>
                <a:lnTo>
                  <a:pt x="162" y="106"/>
                </a:lnTo>
                <a:lnTo>
                  <a:pt x="162" y="106"/>
                </a:lnTo>
                <a:lnTo>
                  <a:pt x="162" y="108"/>
                </a:lnTo>
                <a:lnTo>
                  <a:pt x="162" y="108"/>
                </a:lnTo>
                <a:close/>
                <a:moveTo>
                  <a:pt x="130" y="178"/>
                </a:moveTo>
                <a:lnTo>
                  <a:pt x="130" y="178"/>
                </a:lnTo>
                <a:lnTo>
                  <a:pt x="130" y="176"/>
                </a:lnTo>
                <a:lnTo>
                  <a:pt x="126" y="174"/>
                </a:lnTo>
                <a:lnTo>
                  <a:pt x="126" y="174"/>
                </a:lnTo>
                <a:lnTo>
                  <a:pt x="128" y="172"/>
                </a:lnTo>
                <a:lnTo>
                  <a:pt x="128" y="172"/>
                </a:lnTo>
                <a:lnTo>
                  <a:pt x="132" y="172"/>
                </a:lnTo>
                <a:lnTo>
                  <a:pt x="134" y="174"/>
                </a:lnTo>
                <a:lnTo>
                  <a:pt x="134" y="174"/>
                </a:lnTo>
                <a:lnTo>
                  <a:pt x="132" y="178"/>
                </a:lnTo>
                <a:lnTo>
                  <a:pt x="132" y="178"/>
                </a:lnTo>
                <a:lnTo>
                  <a:pt x="132" y="178"/>
                </a:lnTo>
                <a:lnTo>
                  <a:pt x="130" y="178"/>
                </a:lnTo>
                <a:lnTo>
                  <a:pt x="130" y="178"/>
                </a:lnTo>
                <a:close/>
                <a:moveTo>
                  <a:pt x="176" y="116"/>
                </a:moveTo>
                <a:lnTo>
                  <a:pt x="176" y="116"/>
                </a:lnTo>
                <a:lnTo>
                  <a:pt x="180" y="116"/>
                </a:lnTo>
                <a:lnTo>
                  <a:pt x="182" y="112"/>
                </a:lnTo>
                <a:lnTo>
                  <a:pt x="182" y="112"/>
                </a:lnTo>
                <a:lnTo>
                  <a:pt x="184" y="114"/>
                </a:lnTo>
                <a:lnTo>
                  <a:pt x="184" y="114"/>
                </a:lnTo>
                <a:lnTo>
                  <a:pt x="182" y="118"/>
                </a:lnTo>
                <a:lnTo>
                  <a:pt x="182" y="118"/>
                </a:lnTo>
                <a:lnTo>
                  <a:pt x="176" y="118"/>
                </a:lnTo>
                <a:lnTo>
                  <a:pt x="176" y="118"/>
                </a:lnTo>
                <a:lnTo>
                  <a:pt x="176" y="116"/>
                </a:lnTo>
                <a:lnTo>
                  <a:pt x="176" y="116"/>
                </a:lnTo>
                <a:close/>
                <a:moveTo>
                  <a:pt x="218" y="124"/>
                </a:moveTo>
                <a:lnTo>
                  <a:pt x="224" y="124"/>
                </a:lnTo>
                <a:lnTo>
                  <a:pt x="224" y="124"/>
                </a:lnTo>
                <a:lnTo>
                  <a:pt x="222" y="132"/>
                </a:lnTo>
                <a:lnTo>
                  <a:pt x="222" y="132"/>
                </a:lnTo>
                <a:lnTo>
                  <a:pt x="220" y="132"/>
                </a:lnTo>
                <a:lnTo>
                  <a:pt x="220" y="132"/>
                </a:lnTo>
                <a:lnTo>
                  <a:pt x="218" y="130"/>
                </a:lnTo>
                <a:lnTo>
                  <a:pt x="218" y="130"/>
                </a:lnTo>
                <a:lnTo>
                  <a:pt x="218" y="124"/>
                </a:lnTo>
                <a:lnTo>
                  <a:pt x="218" y="124"/>
                </a:lnTo>
                <a:close/>
                <a:moveTo>
                  <a:pt x="206" y="122"/>
                </a:moveTo>
                <a:lnTo>
                  <a:pt x="206" y="122"/>
                </a:lnTo>
                <a:lnTo>
                  <a:pt x="206" y="122"/>
                </a:lnTo>
                <a:lnTo>
                  <a:pt x="206" y="122"/>
                </a:lnTo>
                <a:lnTo>
                  <a:pt x="206" y="122"/>
                </a:lnTo>
                <a:lnTo>
                  <a:pt x="206" y="122"/>
                </a:lnTo>
                <a:lnTo>
                  <a:pt x="206" y="122"/>
                </a:lnTo>
                <a:lnTo>
                  <a:pt x="206" y="122"/>
                </a:lnTo>
                <a:lnTo>
                  <a:pt x="206" y="122"/>
                </a:lnTo>
                <a:close/>
                <a:moveTo>
                  <a:pt x="218" y="96"/>
                </a:moveTo>
                <a:lnTo>
                  <a:pt x="218" y="102"/>
                </a:lnTo>
                <a:lnTo>
                  <a:pt x="218" y="102"/>
                </a:lnTo>
                <a:lnTo>
                  <a:pt x="216" y="102"/>
                </a:lnTo>
                <a:lnTo>
                  <a:pt x="216" y="100"/>
                </a:lnTo>
                <a:lnTo>
                  <a:pt x="216" y="96"/>
                </a:lnTo>
                <a:lnTo>
                  <a:pt x="216" y="96"/>
                </a:lnTo>
                <a:lnTo>
                  <a:pt x="216" y="94"/>
                </a:lnTo>
                <a:lnTo>
                  <a:pt x="214" y="90"/>
                </a:lnTo>
                <a:lnTo>
                  <a:pt x="214" y="90"/>
                </a:lnTo>
                <a:lnTo>
                  <a:pt x="220" y="92"/>
                </a:lnTo>
                <a:lnTo>
                  <a:pt x="222" y="94"/>
                </a:lnTo>
                <a:lnTo>
                  <a:pt x="222" y="94"/>
                </a:lnTo>
                <a:lnTo>
                  <a:pt x="222" y="96"/>
                </a:lnTo>
                <a:lnTo>
                  <a:pt x="218" y="96"/>
                </a:lnTo>
                <a:lnTo>
                  <a:pt x="218" y="96"/>
                </a:lnTo>
                <a:close/>
                <a:moveTo>
                  <a:pt x="184" y="110"/>
                </a:moveTo>
                <a:lnTo>
                  <a:pt x="184" y="110"/>
                </a:lnTo>
                <a:lnTo>
                  <a:pt x="184" y="110"/>
                </a:lnTo>
                <a:lnTo>
                  <a:pt x="184" y="110"/>
                </a:lnTo>
                <a:lnTo>
                  <a:pt x="184" y="108"/>
                </a:lnTo>
                <a:lnTo>
                  <a:pt x="184" y="108"/>
                </a:lnTo>
                <a:lnTo>
                  <a:pt x="186" y="108"/>
                </a:lnTo>
                <a:lnTo>
                  <a:pt x="186" y="108"/>
                </a:lnTo>
                <a:lnTo>
                  <a:pt x="184" y="110"/>
                </a:lnTo>
                <a:lnTo>
                  <a:pt x="184" y="110"/>
                </a:lnTo>
                <a:close/>
                <a:moveTo>
                  <a:pt x="172" y="92"/>
                </a:moveTo>
                <a:lnTo>
                  <a:pt x="172" y="92"/>
                </a:lnTo>
                <a:lnTo>
                  <a:pt x="172" y="92"/>
                </a:lnTo>
                <a:lnTo>
                  <a:pt x="172" y="92"/>
                </a:lnTo>
                <a:lnTo>
                  <a:pt x="172" y="94"/>
                </a:lnTo>
                <a:lnTo>
                  <a:pt x="172" y="94"/>
                </a:lnTo>
                <a:lnTo>
                  <a:pt x="172" y="96"/>
                </a:lnTo>
                <a:lnTo>
                  <a:pt x="168" y="96"/>
                </a:lnTo>
                <a:lnTo>
                  <a:pt x="168" y="96"/>
                </a:lnTo>
                <a:lnTo>
                  <a:pt x="168" y="92"/>
                </a:lnTo>
                <a:lnTo>
                  <a:pt x="166" y="90"/>
                </a:lnTo>
                <a:lnTo>
                  <a:pt x="164" y="90"/>
                </a:lnTo>
                <a:lnTo>
                  <a:pt x="160" y="88"/>
                </a:lnTo>
                <a:lnTo>
                  <a:pt x="160" y="88"/>
                </a:lnTo>
                <a:lnTo>
                  <a:pt x="162" y="86"/>
                </a:lnTo>
                <a:lnTo>
                  <a:pt x="162" y="86"/>
                </a:lnTo>
                <a:lnTo>
                  <a:pt x="166" y="84"/>
                </a:lnTo>
                <a:lnTo>
                  <a:pt x="166" y="84"/>
                </a:lnTo>
                <a:lnTo>
                  <a:pt x="168" y="84"/>
                </a:lnTo>
                <a:lnTo>
                  <a:pt x="168" y="86"/>
                </a:lnTo>
                <a:lnTo>
                  <a:pt x="168" y="86"/>
                </a:lnTo>
                <a:lnTo>
                  <a:pt x="172" y="88"/>
                </a:lnTo>
                <a:lnTo>
                  <a:pt x="172" y="88"/>
                </a:lnTo>
                <a:lnTo>
                  <a:pt x="172" y="92"/>
                </a:lnTo>
                <a:lnTo>
                  <a:pt x="172" y="92"/>
                </a:lnTo>
                <a:close/>
                <a:moveTo>
                  <a:pt x="110" y="106"/>
                </a:moveTo>
                <a:lnTo>
                  <a:pt x="110" y="106"/>
                </a:lnTo>
                <a:lnTo>
                  <a:pt x="110" y="104"/>
                </a:lnTo>
                <a:lnTo>
                  <a:pt x="112" y="104"/>
                </a:lnTo>
                <a:lnTo>
                  <a:pt x="112" y="104"/>
                </a:lnTo>
                <a:lnTo>
                  <a:pt x="110" y="106"/>
                </a:lnTo>
                <a:lnTo>
                  <a:pt x="110" y="106"/>
                </a:lnTo>
                <a:close/>
                <a:moveTo>
                  <a:pt x="94" y="114"/>
                </a:moveTo>
                <a:lnTo>
                  <a:pt x="94" y="114"/>
                </a:lnTo>
                <a:lnTo>
                  <a:pt x="94" y="114"/>
                </a:lnTo>
                <a:lnTo>
                  <a:pt x="94" y="114"/>
                </a:lnTo>
                <a:lnTo>
                  <a:pt x="96" y="114"/>
                </a:lnTo>
                <a:lnTo>
                  <a:pt x="96" y="114"/>
                </a:lnTo>
                <a:lnTo>
                  <a:pt x="94" y="114"/>
                </a:lnTo>
                <a:lnTo>
                  <a:pt x="94" y="114"/>
                </a:lnTo>
                <a:close/>
                <a:moveTo>
                  <a:pt x="98" y="108"/>
                </a:moveTo>
                <a:lnTo>
                  <a:pt x="98" y="108"/>
                </a:lnTo>
                <a:lnTo>
                  <a:pt x="96" y="110"/>
                </a:lnTo>
                <a:lnTo>
                  <a:pt x="94" y="110"/>
                </a:lnTo>
                <a:lnTo>
                  <a:pt x="94" y="110"/>
                </a:lnTo>
                <a:lnTo>
                  <a:pt x="96" y="108"/>
                </a:lnTo>
                <a:lnTo>
                  <a:pt x="96" y="108"/>
                </a:lnTo>
                <a:lnTo>
                  <a:pt x="98" y="108"/>
                </a:lnTo>
                <a:lnTo>
                  <a:pt x="98" y="108"/>
                </a:lnTo>
                <a:close/>
                <a:moveTo>
                  <a:pt x="100" y="78"/>
                </a:moveTo>
                <a:lnTo>
                  <a:pt x="100" y="78"/>
                </a:lnTo>
                <a:lnTo>
                  <a:pt x="102" y="78"/>
                </a:lnTo>
                <a:lnTo>
                  <a:pt x="104" y="78"/>
                </a:lnTo>
                <a:lnTo>
                  <a:pt x="104" y="78"/>
                </a:lnTo>
                <a:lnTo>
                  <a:pt x="104" y="80"/>
                </a:lnTo>
                <a:lnTo>
                  <a:pt x="102" y="80"/>
                </a:lnTo>
                <a:lnTo>
                  <a:pt x="100" y="80"/>
                </a:lnTo>
                <a:lnTo>
                  <a:pt x="100" y="78"/>
                </a:lnTo>
                <a:lnTo>
                  <a:pt x="100" y="78"/>
                </a:lnTo>
                <a:close/>
                <a:moveTo>
                  <a:pt x="86" y="96"/>
                </a:moveTo>
                <a:lnTo>
                  <a:pt x="86" y="96"/>
                </a:lnTo>
                <a:lnTo>
                  <a:pt x="88" y="96"/>
                </a:lnTo>
                <a:lnTo>
                  <a:pt x="88" y="96"/>
                </a:lnTo>
                <a:lnTo>
                  <a:pt x="82" y="98"/>
                </a:lnTo>
                <a:lnTo>
                  <a:pt x="76" y="100"/>
                </a:lnTo>
                <a:lnTo>
                  <a:pt x="76" y="100"/>
                </a:lnTo>
                <a:lnTo>
                  <a:pt x="78" y="98"/>
                </a:lnTo>
                <a:lnTo>
                  <a:pt x="80" y="96"/>
                </a:lnTo>
                <a:lnTo>
                  <a:pt x="84" y="94"/>
                </a:lnTo>
                <a:lnTo>
                  <a:pt x="86" y="96"/>
                </a:lnTo>
                <a:lnTo>
                  <a:pt x="86" y="96"/>
                </a:lnTo>
                <a:close/>
                <a:moveTo>
                  <a:pt x="80" y="106"/>
                </a:moveTo>
                <a:lnTo>
                  <a:pt x="80" y="106"/>
                </a:lnTo>
                <a:lnTo>
                  <a:pt x="80" y="104"/>
                </a:lnTo>
                <a:lnTo>
                  <a:pt x="82" y="104"/>
                </a:lnTo>
                <a:lnTo>
                  <a:pt x="84" y="104"/>
                </a:lnTo>
                <a:lnTo>
                  <a:pt x="84" y="104"/>
                </a:lnTo>
                <a:lnTo>
                  <a:pt x="84" y="108"/>
                </a:lnTo>
                <a:lnTo>
                  <a:pt x="82" y="108"/>
                </a:lnTo>
                <a:lnTo>
                  <a:pt x="82" y="108"/>
                </a:lnTo>
                <a:lnTo>
                  <a:pt x="80" y="106"/>
                </a:lnTo>
                <a:lnTo>
                  <a:pt x="80" y="106"/>
                </a:lnTo>
                <a:lnTo>
                  <a:pt x="80" y="106"/>
                </a:lnTo>
                <a:lnTo>
                  <a:pt x="80" y="106"/>
                </a:lnTo>
                <a:close/>
                <a:moveTo>
                  <a:pt x="74" y="100"/>
                </a:moveTo>
                <a:lnTo>
                  <a:pt x="74" y="100"/>
                </a:lnTo>
                <a:lnTo>
                  <a:pt x="70" y="100"/>
                </a:lnTo>
                <a:lnTo>
                  <a:pt x="70" y="96"/>
                </a:lnTo>
                <a:lnTo>
                  <a:pt x="70" y="96"/>
                </a:lnTo>
                <a:lnTo>
                  <a:pt x="74" y="98"/>
                </a:lnTo>
                <a:lnTo>
                  <a:pt x="74" y="100"/>
                </a:lnTo>
                <a:lnTo>
                  <a:pt x="74" y="100"/>
                </a:lnTo>
                <a:close/>
                <a:moveTo>
                  <a:pt x="116" y="196"/>
                </a:moveTo>
                <a:lnTo>
                  <a:pt x="116" y="196"/>
                </a:lnTo>
                <a:lnTo>
                  <a:pt x="116" y="198"/>
                </a:lnTo>
                <a:lnTo>
                  <a:pt x="116" y="198"/>
                </a:lnTo>
                <a:lnTo>
                  <a:pt x="116" y="198"/>
                </a:lnTo>
                <a:lnTo>
                  <a:pt x="116" y="198"/>
                </a:lnTo>
                <a:lnTo>
                  <a:pt x="116" y="196"/>
                </a:lnTo>
                <a:lnTo>
                  <a:pt x="116" y="196"/>
                </a:lnTo>
                <a:close/>
                <a:moveTo>
                  <a:pt x="122" y="198"/>
                </a:moveTo>
                <a:lnTo>
                  <a:pt x="122" y="198"/>
                </a:lnTo>
                <a:lnTo>
                  <a:pt x="122" y="198"/>
                </a:lnTo>
                <a:lnTo>
                  <a:pt x="122" y="198"/>
                </a:lnTo>
                <a:lnTo>
                  <a:pt x="120" y="200"/>
                </a:lnTo>
                <a:lnTo>
                  <a:pt x="120" y="200"/>
                </a:lnTo>
                <a:lnTo>
                  <a:pt x="118" y="200"/>
                </a:lnTo>
                <a:lnTo>
                  <a:pt x="118" y="200"/>
                </a:lnTo>
                <a:lnTo>
                  <a:pt x="122" y="198"/>
                </a:lnTo>
                <a:lnTo>
                  <a:pt x="122" y="198"/>
                </a:lnTo>
                <a:close/>
                <a:moveTo>
                  <a:pt x="166" y="202"/>
                </a:move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56" y="202"/>
                </a:lnTo>
                <a:lnTo>
                  <a:pt x="166" y="202"/>
                </a:lnTo>
                <a:close/>
                <a:moveTo>
                  <a:pt x="250" y="96"/>
                </a:moveTo>
                <a:lnTo>
                  <a:pt x="250" y="96"/>
                </a:lnTo>
                <a:lnTo>
                  <a:pt x="250" y="98"/>
                </a:lnTo>
                <a:lnTo>
                  <a:pt x="250" y="100"/>
                </a:lnTo>
                <a:lnTo>
                  <a:pt x="246" y="104"/>
                </a:lnTo>
                <a:lnTo>
                  <a:pt x="246" y="104"/>
                </a:lnTo>
                <a:lnTo>
                  <a:pt x="242" y="102"/>
                </a:lnTo>
                <a:lnTo>
                  <a:pt x="242" y="98"/>
                </a:lnTo>
                <a:lnTo>
                  <a:pt x="242" y="98"/>
                </a:lnTo>
                <a:lnTo>
                  <a:pt x="246" y="96"/>
                </a:lnTo>
                <a:lnTo>
                  <a:pt x="250" y="96"/>
                </a:lnTo>
                <a:lnTo>
                  <a:pt x="250" y="96"/>
                </a:lnTo>
                <a:close/>
                <a:moveTo>
                  <a:pt x="238" y="124"/>
                </a:moveTo>
                <a:lnTo>
                  <a:pt x="238" y="124"/>
                </a:lnTo>
                <a:lnTo>
                  <a:pt x="236" y="122"/>
                </a:lnTo>
                <a:lnTo>
                  <a:pt x="236" y="120"/>
                </a:lnTo>
                <a:lnTo>
                  <a:pt x="236" y="118"/>
                </a:lnTo>
                <a:lnTo>
                  <a:pt x="236" y="118"/>
                </a:lnTo>
                <a:lnTo>
                  <a:pt x="238" y="118"/>
                </a:lnTo>
                <a:lnTo>
                  <a:pt x="240" y="120"/>
                </a:lnTo>
                <a:lnTo>
                  <a:pt x="240" y="122"/>
                </a:lnTo>
                <a:lnTo>
                  <a:pt x="238" y="124"/>
                </a:lnTo>
                <a:lnTo>
                  <a:pt x="238" y="124"/>
                </a:lnTo>
                <a:close/>
                <a:moveTo>
                  <a:pt x="230" y="84"/>
                </a:moveTo>
                <a:lnTo>
                  <a:pt x="230" y="84"/>
                </a:lnTo>
                <a:lnTo>
                  <a:pt x="234" y="86"/>
                </a:lnTo>
                <a:lnTo>
                  <a:pt x="234" y="88"/>
                </a:lnTo>
                <a:lnTo>
                  <a:pt x="230" y="88"/>
                </a:lnTo>
                <a:lnTo>
                  <a:pt x="230" y="84"/>
                </a:lnTo>
                <a:close/>
                <a:moveTo>
                  <a:pt x="236" y="108"/>
                </a:moveTo>
                <a:lnTo>
                  <a:pt x="236" y="108"/>
                </a:lnTo>
                <a:lnTo>
                  <a:pt x="234" y="110"/>
                </a:lnTo>
                <a:lnTo>
                  <a:pt x="234" y="110"/>
                </a:lnTo>
                <a:lnTo>
                  <a:pt x="230" y="108"/>
                </a:lnTo>
                <a:lnTo>
                  <a:pt x="226" y="106"/>
                </a:lnTo>
                <a:lnTo>
                  <a:pt x="226" y="106"/>
                </a:lnTo>
                <a:lnTo>
                  <a:pt x="224" y="102"/>
                </a:lnTo>
                <a:lnTo>
                  <a:pt x="224" y="96"/>
                </a:lnTo>
                <a:lnTo>
                  <a:pt x="224" y="96"/>
                </a:lnTo>
                <a:lnTo>
                  <a:pt x="226" y="96"/>
                </a:lnTo>
                <a:lnTo>
                  <a:pt x="226" y="98"/>
                </a:lnTo>
                <a:lnTo>
                  <a:pt x="228" y="102"/>
                </a:lnTo>
                <a:lnTo>
                  <a:pt x="228" y="102"/>
                </a:lnTo>
                <a:lnTo>
                  <a:pt x="234" y="102"/>
                </a:lnTo>
                <a:lnTo>
                  <a:pt x="236" y="104"/>
                </a:lnTo>
                <a:lnTo>
                  <a:pt x="236" y="108"/>
                </a:lnTo>
                <a:lnTo>
                  <a:pt x="236" y="108"/>
                </a:lnTo>
                <a:close/>
                <a:moveTo>
                  <a:pt x="228" y="64"/>
                </a:moveTo>
                <a:lnTo>
                  <a:pt x="228" y="64"/>
                </a:lnTo>
                <a:lnTo>
                  <a:pt x="228" y="66"/>
                </a:lnTo>
                <a:lnTo>
                  <a:pt x="228" y="68"/>
                </a:lnTo>
                <a:lnTo>
                  <a:pt x="226" y="70"/>
                </a:lnTo>
                <a:lnTo>
                  <a:pt x="226" y="70"/>
                </a:lnTo>
                <a:lnTo>
                  <a:pt x="226" y="70"/>
                </a:lnTo>
                <a:lnTo>
                  <a:pt x="224" y="70"/>
                </a:lnTo>
                <a:lnTo>
                  <a:pt x="224" y="68"/>
                </a:lnTo>
                <a:lnTo>
                  <a:pt x="222" y="68"/>
                </a:lnTo>
                <a:lnTo>
                  <a:pt x="222" y="68"/>
                </a:lnTo>
                <a:lnTo>
                  <a:pt x="224" y="66"/>
                </a:lnTo>
                <a:lnTo>
                  <a:pt x="228" y="64"/>
                </a:lnTo>
                <a:lnTo>
                  <a:pt x="228" y="64"/>
                </a:lnTo>
                <a:close/>
                <a:moveTo>
                  <a:pt x="212" y="54"/>
                </a:moveTo>
                <a:lnTo>
                  <a:pt x="212" y="54"/>
                </a:lnTo>
                <a:lnTo>
                  <a:pt x="218" y="56"/>
                </a:lnTo>
                <a:lnTo>
                  <a:pt x="222" y="62"/>
                </a:lnTo>
                <a:lnTo>
                  <a:pt x="222" y="62"/>
                </a:lnTo>
                <a:lnTo>
                  <a:pt x="214" y="60"/>
                </a:lnTo>
                <a:lnTo>
                  <a:pt x="212" y="58"/>
                </a:lnTo>
                <a:lnTo>
                  <a:pt x="212" y="54"/>
                </a:lnTo>
                <a:lnTo>
                  <a:pt x="212" y="54"/>
                </a:lnTo>
                <a:close/>
                <a:moveTo>
                  <a:pt x="214" y="74"/>
                </a:moveTo>
                <a:lnTo>
                  <a:pt x="214" y="74"/>
                </a:lnTo>
                <a:lnTo>
                  <a:pt x="214" y="70"/>
                </a:lnTo>
                <a:lnTo>
                  <a:pt x="212" y="68"/>
                </a:lnTo>
                <a:lnTo>
                  <a:pt x="214" y="66"/>
                </a:lnTo>
                <a:lnTo>
                  <a:pt x="214" y="66"/>
                </a:lnTo>
                <a:lnTo>
                  <a:pt x="216" y="68"/>
                </a:lnTo>
                <a:lnTo>
                  <a:pt x="218" y="68"/>
                </a:lnTo>
                <a:lnTo>
                  <a:pt x="218" y="68"/>
                </a:lnTo>
                <a:lnTo>
                  <a:pt x="216" y="72"/>
                </a:lnTo>
                <a:lnTo>
                  <a:pt x="216" y="76"/>
                </a:lnTo>
                <a:lnTo>
                  <a:pt x="216" y="76"/>
                </a:lnTo>
                <a:lnTo>
                  <a:pt x="222" y="74"/>
                </a:lnTo>
                <a:lnTo>
                  <a:pt x="226" y="74"/>
                </a:lnTo>
                <a:lnTo>
                  <a:pt x="230" y="74"/>
                </a:lnTo>
                <a:lnTo>
                  <a:pt x="230" y="74"/>
                </a:lnTo>
                <a:lnTo>
                  <a:pt x="230" y="76"/>
                </a:lnTo>
                <a:lnTo>
                  <a:pt x="228" y="78"/>
                </a:lnTo>
                <a:lnTo>
                  <a:pt x="228" y="78"/>
                </a:lnTo>
                <a:lnTo>
                  <a:pt x="224" y="78"/>
                </a:lnTo>
                <a:lnTo>
                  <a:pt x="224" y="78"/>
                </a:lnTo>
                <a:lnTo>
                  <a:pt x="220" y="82"/>
                </a:lnTo>
                <a:lnTo>
                  <a:pt x="220" y="82"/>
                </a:lnTo>
                <a:lnTo>
                  <a:pt x="214" y="78"/>
                </a:lnTo>
                <a:lnTo>
                  <a:pt x="214" y="78"/>
                </a:lnTo>
                <a:lnTo>
                  <a:pt x="212" y="78"/>
                </a:lnTo>
                <a:lnTo>
                  <a:pt x="208" y="78"/>
                </a:lnTo>
                <a:lnTo>
                  <a:pt x="208" y="78"/>
                </a:lnTo>
                <a:lnTo>
                  <a:pt x="208" y="76"/>
                </a:lnTo>
                <a:lnTo>
                  <a:pt x="208" y="72"/>
                </a:lnTo>
                <a:lnTo>
                  <a:pt x="208" y="72"/>
                </a:lnTo>
                <a:lnTo>
                  <a:pt x="212" y="74"/>
                </a:lnTo>
                <a:lnTo>
                  <a:pt x="214" y="74"/>
                </a:lnTo>
                <a:lnTo>
                  <a:pt x="214" y="74"/>
                </a:lnTo>
                <a:close/>
                <a:moveTo>
                  <a:pt x="198" y="30"/>
                </a:moveTo>
                <a:lnTo>
                  <a:pt x="198" y="30"/>
                </a:lnTo>
                <a:lnTo>
                  <a:pt x="200" y="30"/>
                </a:lnTo>
                <a:lnTo>
                  <a:pt x="200" y="32"/>
                </a:lnTo>
                <a:lnTo>
                  <a:pt x="200" y="36"/>
                </a:lnTo>
                <a:lnTo>
                  <a:pt x="200" y="36"/>
                </a:lnTo>
                <a:lnTo>
                  <a:pt x="202" y="44"/>
                </a:lnTo>
                <a:lnTo>
                  <a:pt x="208" y="44"/>
                </a:lnTo>
                <a:lnTo>
                  <a:pt x="208" y="44"/>
                </a:lnTo>
                <a:lnTo>
                  <a:pt x="206" y="48"/>
                </a:lnTo>
                <a:lnTo>
                  <a:pt x="206" y="50"/>
                </a:lnTo>
                <a:lnTo>
                  <a:pt x="200" y="54"/>
                </a:lnTo>
                <a:lnTo>
                  <a:pt x="200" y="54"/>
                </a:lnTo>
                <a:lnTo>
                  <a:pt x="198" y="52"/>
                </a:lnTo>
                <a:lnTo>
                  <a:pt x="198" y="52"/>
                </a:lnTo>
                <a:lnTo>
                  <a:pt x="200" y="48"/>
                </a:lnTo>
                <a:lnTo>
                  <a:pt x="202" y="46"/>
                </a:lnTo>
                <a:lnTo>
                  <a:pt x="202" y="46"/>
                </a:lnTo>
                <a:lnTo>
                  <a:pt x="200" y="44"/>
                </a:lnTo>
                <a:lnTo>
                  <a:pt x="198" y="44"/>
                </a:lnTo>
                <a:lnTo>
                  <a:pt x="198" y="44"/>
                </a:lnTo>
                <a:lnTo>
                  <a:pt x="198" y="40"/>
                </a:lnTo>
                <a:lnTo>
                  <a:pt x="196" y="38"/>
                </a:lnTo>
                <a:lnTo>
                  <a:pt x="194" y="36"/>
                </a:lnTo>
                <a:lnTo>
                  <a:pt x="192" y="34"/>
                </a:lnTo>
                <a:lnTo>
                  <a:pt x="192" y="34"/>
                </a:lnTo>
                <a:lnTo>
                  <a:pt x="196" y="32"/>
                </a:lnTo>
                <a:lnTo>
                  <a:pt x="198" y="30"/>
                </a:lnTo>
                <a:lnTo>
                  <a:pt x="198" y="30"/>
                </a:lnTo>
                <a:close/>
                <a:moveTo>
                  <a:pt x="188" y="70"/>
                </a:moveTo>
                <a:lnTo>
                  <a:pt x="188" y="70"/>
                </a:lnTo>
                <a:lnTo>
                  <a:pt x="184" y="68"/>
                </a:lnTo>
                <a:lnTo>
                  <a:pt x="182" y="66"/>
                </a:lnTo>
                <a:lnTo>
                  <a:pt x="182" y="62"/>
                </a:lnTo>
                <a:lnTo>
                  <a:pt x="182" y="62"/>
                </a:lnTo>
                <a:lnTo>
                  <a:pt x="186" y="62"/>
                </a:lnTo>
                <a:lnTo>
                  <a:pt x="188" y="64"/>
                </a:lnTo>
                <a:lnTo>
                  <a:pt x="188" y="68"/>
                </a:lnTo>
                <a:lnTo>
                  <a:pt x="188" y="70"/>
                </a:lnTo>
                <a:lnTo>
                  <a:pt x="188" y="70"/>
                </a:lnTo>
                <a:close/>
                <a:moveTo>
                  <a:pt x="178" y="24"/>
                </a:moveTo>
                <a:lnTo>
                  <a:pt x="178" y="24"/>
                </a:lnTo>
                <a:lnTo>
                  <a:pt x="180" y="24"/>
                </a:lnTo>
                <a:lnTo>
                  <a:pt x="182" y="26"/>
                </a:lnTo>
                <a:lnTo>
                  <a:pt x="184" y="30"/>
                </a:lnTo>
                <a:lnTo>
                  <a:pt x="184" y="30"/>
                </a:lnTo>
                <a:lnTo>
                  <a:pt x="184" y="30"/>
                </a:lnTo>
                <a:lnTo>
                  <a:pt x="184" y="30"/>
                </a:lnTo>
                <a:lnTo>
                  <a:pt x="182" y="32"/>
                </a:lnTo>
                <a:lnTo>
                  <a:pt x="182" y="32"/>
                </a:lnTo>
                <a:lnTo>
                  <a:pt x="180" y="30"/>
                </a:lnTo>
                <a:lnTo>
                  <a:pt x="176" y="28"/>
                </a:lnTo>
                <a:lnTo>
                  <a:pt x="176" y="28"/>
                </a:lnTo>
                <a:lnTo>
                  <a:pt x="178" y="24"/>
                </a:lnTo>
                <a:lnTo>
                  <a:pt x="178" y="24"/>
                </a:lnTo>
                <a:close/>
                <a:moveTo>
                  <a:pt x="180" y="40"/>
                </a:moveTo>
                <a:lnTo>
                  <a:pt x="180" y="40"/>
                </a:lnTo>
                <a:lnTo>
                  <a:pt x="170" y="40"/>
                </a:lnTo>
                <a:lnTo>
                  <a:pt x="170" y="40"/>
                </a:lnTo>
                <a:lnTo>
                  <a:pt x="176" y="36"/>
                </a:lnTo>
                <a:lnTo>
                  <a:pt x="180" y="38"/>
                </a:lnTo>
                <a:lnTo>
                  <a:pt x="180" y="40"/>
                </a:lnTo>
                <a:lnTo>
                  <a:pt x="180" y="40"/>
                </a:lnTo>
                <a:close/>
                <a:moveTo>
                  <a:pt x="164" y="54"/>
                </a:moveTo>
                <a:lnTo>
                  <a:pt x="168" y="54"/>
                </a:lnTo>
                <a:lnTo>
                  <a:pt x="168" y="54"/>
                </a:lnTo>
                <a:lnTo>
                  <a:pt x="168" y="56"/>
                </a:lnTo>
                <a:lnTo>
                  <a:pt x="168" y="58"/>
                </a:lnTo>
                <a:lnTo>
                  <a:pt x="166" y="60"/>
                </a:lnTo>
                <a:lnTo>
                  <a:pt x="164" y="58"/>
                </a:lnTo>
                <a:lnTo>
                  <a:pt x="164" y="56"/>
                </a:lnTo>
                <a:lnTo>
                  <a:pt x="164" y="54"/>
                </a:lnTo>
                <a:lnTo>
                  <a:pt x="164" y="54"/>
                </a:lnTo>
                <a:close/>
                <a:moveTo>
                  <a:pt x="158" y="64"/>
                </a:moveTo>
                <a:lnTo>
                  <a:pt x="162" y="64"/>
                </a:lnTo>
                <a:lnTo>
                  <a:pt x="162" y="64"/>
                </a:lnTo>
                <a:lnTo>
                  <a:pt x="162" y="68"/>
                </a:lnTo>
                <a:lnTo>
                  <a:pt x="162" y="68"/>
                </a:lnTo>
                <a:lnTo>
                  <a:pt x="168" y="70"/>
                </a:lnTo>
                <a:lnTo>
                  <a:pt x="168" y="70"/>
                </a:lnTo>
                <a:lnTo>
                  <a:pt x="166" y="74"/>
                </a:lnTo>
                <a:lnTo>
                  <a:pt x="166" y="80"/>
                </a:lnTo>
                <a:lnTo>
                  <a:pt x="162" y="80"/>
                </a:lnTo>
                <a:lnTo>
                  <a:pt x="162" y="80"/>
                </a:lnTo>
                <a:lnTo>
                  <a:pt x="160" y="78"/>
                </a:lnTo>
                <a:lnTo>
                  <a:pt x="160" y="76"/>
                </a:lnTo>
                <a:lnTo>
                  <a:pt x="160" y="76"/>
                </a:lnTo>
                <a:lnTo>
                  <a:pt x="160" y="72"/>
                </a:lnTo>
                <a:lnTo>
                  <a:pt x="160" y="68"/>
                </a:lnTo>
                <a:lnTo>
                  <a:pt x="158" y="64"/>
                </a:lnTo>
                <a:lnTo>
                  <a:pt x="158" y="64"/>
                </a:lnTo>
                <a:close/>
                <a:moveTo>
                  <a:pt x="150" y="92"/>
                </a:moveTo>
                <a:lnTo>
                  <a:pt x="150" y="92"/>
                </a:lnTo>
                <a:lnTo>
                  <a:pt x="150" y="90"/>
                </a:lnTo>
                <a:lnTo>
                  <a:pt x="150" y="90"/>
                </a:lnTo>
                <a:lnTo>
                  <a:pt x="150" y="90"/>
                </a:lnTo>
                <a:lnTo>
                  <a:pt x="150" y="90"/>
                </a:lnTo>
                <a:lnTo>
                  <a:pt x="150" y="90"/>
                </a:lnTo>
                <a:lnTo>
                  <a:pt x="150" y="90"/>
                </a:lnTo>
                <a:lnTo>
                  <a:pt x="150" y="92"/>
                </a:lnTo>
                <a:lnTo>
                  <a:pt x="150" y="92"/>
                </a:lnTo>
                <a:close/>
                <a:moveTo>
                  <a:pt x="146" y="58"/>
                </a:moveTo>
                <a:lnTo>
                  <a:pt x="146" y="58"/>
                </a:lnTo>
                <a:lnTo>
                  <a:pt x="142" y="56"/>
                </a:lnTo>
                <a:lnTo>
                  <a:pt x="142" y="56"/>
                </a:lnTo>
                <a:lnTo>
                  <a:pt x="144" y="54"/>
                </a:lnTo>
                <a:lnTo>
                  <a:pt x="146" y="52"/>
                </a:lnTo>
                <a:lnTo>
                  <a:pt x="146" y="52"/>
                </a:lnTo>
                <a:lnTo>
                  <a:pt x="148" y="56"/>
                </a:lnTo>
                <a:lnTo>
                  <a:pt x="146" y="58"/>
                </a:lnTo>
                <a:lnTo>
                  <a:pt x="146" y="58"/>
                </a:lnTo>
                <a:close/>
                <a:moveTo>
                  <a:pt x="142" y="16"/>
                </a:moveTo>
                <a:lnTo>
                  <a:pt x="142" y="16"/>
                </a:lnTo>
                <a:lnTo>
                  <a:pt x="140" y="20"/>
                </a:lnTo>
                <a:lnTo>
                  <a:pt x="136" y="22"/>
                </a:lnTo>
                <a:lnTo>
                  <a:pt x="136" y="22"/>
                </a:lnTo>
                <a:lnTo>
                  <a:pt x="136" y="18"/>
                </a:lnTo>
                <a:lnTo>
                  <a:pt x="136" y="16"/>
                </a:lnTo>
                <a:lnTo>
                  <a:pt x="138" y="14"/>
                </a:lnTo>
                <a:lnTo>
                  <a:pt x="142" y="16"/>
                </a:lnTo>
                <a:lnTo>
                  <a:pt x="142" y="16"/>
                </a:lnTo>
                <a:close/>
                <a:moveTo>
                  <a:pt x="130" y="30"/>
                </a:moveTo>
                <a:lnTo>
                  <a:pt x="130" y="30"/>
                </a:lnTo>
                <a:lnTo>
                  <a:pt x="136" y="32"/>
                </a:lnTo>
                <a:lnTo>
                  <a:pt x="140" y="32"/>
                </a:lnTo>
                <a:lnTo>
                  <a:pt x="144" y="32"/>
                </a:lnTo>
                <a:lnTo>
                  <a:pt x="144" y="32"/>
                </a:lnTo>
                <a:lnTo>
                  <a:pt x="146" y="34"/>
                </a:lnTo>
                <a:lnTo>
                  <a:pt x="146" y="34"/>
                </a:lnTo>
                <a:lnTo>
                  <a:pt x="146" y="36"/>
                </a:lnTo>
                <a:lnTo>
                  <a:pt x="144" y="36"/>
                </a:lnTo>
                <a:lnTo>
                  <a:pt x="144" y="36"/>
                </a:lnTo>
                <a:lnTo>
                  <a:pt x="142" y="38"/>
                </a:lnTo>
                <a:lnTo>
                  <a:pt x="142" y="38"/>
                </a:lnTo>
                <a:lnTo>
                  <a:pt x="140" y="36"/>
                </a:lnTo>
                <a:lnTo>
                  <a:pt x="138" y="34"/>
                </a:lnTo>
                <a:lnTo>
                  <a:pt x="130" y="36"/>
                </a:lnTo>
                <a:lnTo>
                  <a:pt x="130" y="36"/>
                </a:lnTo>
                <a:lnTo>
                  <a:pt x="128" y="32"/>
                </a:lnTo>
                <a:lnTo>
                  <a:pt x="130" y="30"/>
                </a:lnTo>
                <a:lnTo>
                  <a:pt x="130" y="30"/>
                </a:lnTo>
                <a:close/>
                <a:moveTo>
                  <a:pt x="126" y="40"/>
                </a:moveTo>
                <a:lnTo>
                  <a:pt x="126" y="40"/>
                </a:lnTo>
                <a:lnTo>
                  <a:pt x="128" y="44"/>
                </a:lnTo>
                <a:lnTo>
                  <a:pt x="128" y="48"/>
                </a:lnTo>
                <a:lnTo>
                  <a:pt x="128" y="48"/>
                </a:lnTo>
                <a:lnTo>
                  <a:pt x="132" y="48"/>
                </a:lnTo>
                <a:lnTo>
                  <a:pt x="134" y="46"/>
                </a:lnTo>
                <a:lnTo>
                  <a:pt x="134" y="42"/>
                </a:lnTo>
                <a:lnTo>
                  <a:pt x="134" y="42"/>
                </a:lnTo>
                <a:lnTo>
                  <a:pt x="136" y="44"/>
                </a:lnTo>
                <a:lnTo>
                  <a:pt x="138" y="46"/>
                </a:lnTo>
                <a:lnTo>
                  <a:pt x="144" y="48"/>
                </a:lnTo>
                <a:lnTo>
                  <a:pt x="144" y="48"/>
                </a:lnTo>
                <a:lnTo>
                  <a:pt x="134" y="50"/>
                </a:lnTo>
                <a:lnTo>
                  <a:pt x="130" y="50"/>
                </a:lnTo>
                <a:lnTo>
                  <a:pt x="126" y="48"/>
                </a:lnTo>
                <a:lnTo>
                  <a:pt x="126" y="48"/>
                </a:lnTo>
                <a:lnTo>
                  <a:pt x="126" y="46"/>
                </a:lnTo>
                <a:lnTo>
                  <a:pt x="126" y="44"/>
                </a:lnTo>
                <a:lnTo>
                  <a:pt x="126" y="40"/>
                </a:lnTo>
                <a:lnTo>
                  <a:pt x="126" y="40"/>
                </a:lnTo>
                <a:close/>
                <a:moveTo>
                  <a:pt x="104" y="62"/>
                </a:moveTo>
                <a:lnTo>
                  <a:pt x="104" y="62"/>
                </a:lnTo>
                <a:lnTo>
                  <a:pt x="102" y="68"/>
                </a:lnTo>
                <a:lnTo>
                  <a:pt x="98" y="68"/>
                </a:lnTo>
                <a:lnTo>
                  <a:pt x="98" y="68"/>
                </a:lnTo>
                <a:lnTo>
                  <a:pt x="100" y="64"/>
                </a:lnTo>
                <a:lnTo>
                  <a:pt x="104" y="62"/>
                </a:lnTo>
                <a:lnTo>
                  <a:pt x="104" y="62"/>
                </a:lnTo>
                <a:close/>
                <a:moveTo>
                  <a:pt x="78" y="88"/>
                </a:moveTo>
                <a:lnTo>
                  <a:pt x="78" y="88"/>
                </a:lnTo>
                <a:lnTo>
                  <a:pt x="82" y="86"/>
                </a:lnTo>
                <a:lnTo>
                  <a:pt x="86" y="86"/>
                </a:lnTo>
                <a:lnTo>
                  <a:pt x="88" y="84"/>
                </a:lnTo>
                <a:lnTo>
                  <a:pt x="88" y="84"/>
                </a:lnTo>
                <a:lnTo>
                  <a:pt x="90" y="86"/>
                </a:lnTo>
                <a:lnTo>
                  <a:pt x="90" y="86"/>
                </a:lnTo>
                <a:lnTo>
                  <a:pt x="82" y="90"/>
                </a:lnTo>
                <a:lnTo>
                  <a:pt x="74" y="92"/>
                </a:lnTo>
                <a:lnTo>
                  <a:pt x="74" y="92"/>
                </a:lnTo>
                <a:lnTo>
                  <a:pt x="74" y="90"/>
                </a:lnTo>
                <a:lnTo>
                  <a:pt x="74" y="86"/>
                </a:lnTo>
                <a:lnTo>
                  <a:pt x="72" y="86"/>
                </a:lnTo>
                <a:lnTo>
                  <a:pt x="72" y="84"/>
                </a:lnTo>
                <a:lnTo>
                  <a:pt x="72" y="84"/>
                </a:lnTo>
                <a:lnTo>
                  <a:pt x="74" y="84"/>
                </a:lnTo>
                <a:lnTo>
                  <a:pt x="76" y="84"/>
                </a:lnTo>
                <a:lnTo>
                  <a:pt x="78" y="88"/>
                </a:lnTo>
                <a:lnTo>
                  <a:pt x="78" y="88"/>
                </a:lnTo>
                <a:close/>
                <a:moveTo>
                  <a:pt x="74" y="54"/>
                </a:moveTo>
                <a:lnTo>
                  <a:pt x="74" y="54"/>
                </a:lnTo>
                <a:lnTo>
                  <a:pt x="76" y="58"/>
                </a:lnTo>
                <a:lnTo>
                  <a:pt x="74" y="62"/>
                </a:lnTo>
                <a:lnTo>
                  <a:pt x="74" y="62"/>
                </a:lnTo>
                <a:lnTo>
                  <a:pt x="70" y="60"/>
                </a:lnTo>
                <a:lnTo>
                  <a:pt x="70" y="58"/>
                </a:lnTo>
                <a:lnTo>
                  <a:pt x="70" y="54"/>
                </a:lnTo>
                <a:lnTo>
                  <a:pt x="74" y="54"/>
                </a:lnTo>
                <a:lnTo>
                  <a:pt x="74" y="54"/>
                </a:lnTo>
                <a:close/>
                <a:moveTo>
                  <a:pt x="62" y="110"/>
                </a:moveTo>
                <a:lnTo>
                  <a:pt x="62" y="110"/>
                </a:lnTo>
                <a:lnTo>
                  <a:pt x="62" y="110"/>
                </a:lnTo>
                <a:lnTo>
                  <a:pt x="64" y="110"/>
                </a:lnTo>
                <a:lnTo>
                  <a:pt x="64" y="110"/>
                </a:lnTo>
                <a:lnTo>
                  <a:pt x="66" y="110"/>
                </a:lnTo>
                <a:lnTo>
                  <a:pt x="66" y="112"/>
                </a:lnTo>
                <a:lnTo>
                  <a:pt x="66" y="112"/>
                </a:lnTo>
                <a:lnTo>
                  <a:pt x="64" y="114"/>
                </a:lnTo>
                <a:lnTo>
                  <a:pt x="62" y="114"/>
                </a:lnTo>
                <a:lnTo>
                  <a:pt x="62" y="114"/>
                </a:lnTo>
                <a:lnTo>
                  <a:pt x="62" y="112"/>
                </a:lnTo>
                <a:lnTo>
                  <a:pt x="62" y="110"/>
                </a:lnTo>
                <a:close/>
                <a:moveTo>
                  <a:pt x="48" y="84"/>
                </a:moveTo>
                <a:lnTo>
                  <a:pt x="48" y="84"/>
                </a:lnTo>
                <a:lnTo>
                  <a:pt x="50" y="84"/>
                </a:lnTo>
                <a:lnTo>
                  <a:pt x="52" y="86"/>
                </a:lnTo>
                <a:lnTo>
                  <a:pt x="52" y="86"/>
                </a:lnTo>
                <a:lnTo>
                  <a:pt x="52" y="88"/>
                </a:lnTo>
                <a:lnTo>
                  <a:pt x="52" y="88"/>
                </a:lnTo>
                <a:lnTo>
                  <a:pt x="48" y="88"/>
                </a:lnTo>
                <a:lnTo>
                  <a:pt x="48" y="88"/>
                </a:lnTo>
                <a:lnTo>
                  <a:pt x="48" y="84"/>
                </a:lnTo>
                <a:lnTo>
                  <a:pt x="48" y="84"/>
                </a:lnTo>
                <a:close/>
                <a:moveTo>
                  <a:pt x="36" y="120"/>
                </a:moveTo>
                <a:lnTo>
                  <a:pt x="36" y="120"/>
                </a:lnTo>
                <a:lnTo>
                  <a:pt x="38" y="122"/>
                </a:lnTo>
                <a:lnTo>
                  <a:pt x="38" y="124"/>
                </a:lnTo>
                <a:lnTo>
                  <a:pt x="36" y="126"/>
                </a:lnTo>
                <a:lnTo>
                  <a:pt x="34" y="126"/>
                </a:lnTo>
                <a:lnTo>
                  <a:pt x="34" y="126"/>
                </a:lnTo>
                <a:lnTo>
                  <a:pt x="32" y="124"/>
                </a:lnTo>
                <a:lnTo>
                  <a:pt x="34" y="122"/>
                </a:lnTo>
                <a:lnTo>
                  <a:pt x="36" y="120"/>
                </a:lnTo>
                <a:lnTo>
                  <a:pt x="36" y="120"/>
                </a:lnTo>
                <a:close/>
                <a:moveTo>
                  <a:pt x="32" y="166"/>
                </a:moveTo>
                <a:lnTo>
                  <a:pt x="32" y="166"/>
                </a:lnTo>
                <a:lnTo>
                  <a:pt x="34" y="168"/>
                </a:lnTo>
                <a:lnTo>
                  <a:pt x="36" y="168"/>
                </a:lnTo>
                <a:lnTo>
                  <a:pt x="36" y="168"/>
                </a:lnTo>
                <a:lnTo>
                  <a:pt x="36" y="172"/>
                </a:lnTo>
                <a:lnTo>
                  <a:pt x="36" y="172"/>
                </a:lnTo>
                <a:lnTo>
                  <a:pt x="32" y="172"/>
                </a:lnTo>
                <a:lnTo>
                  <a:pt x="32" y="170"/>
                </a:lnTo>
                <a:lnTo>
                  <a:pt x="32" y="166"/>
                </a:lnTo>
                <a:lnTo>
                  <a:pt x="32" y="166"/>
                </a:lnTo>
                <a:close/>
                <a:moveTo>
                  <a:pt x="40" y="236"/>
                </a:moveTo>
                <a:lnTo>
                  <a:pt x="36" y="236"/>
                </a:lnTo>
                <a:lnTo>
                  <a:pt x="36" y="234"/>
                </a:lnTo>
                <a:lnTo>
                  <a:pt x="40" y="234"/>
                </a:lnTo>
                <a:lnTo>
                  <a:pt x="40" y="234"/>
                </a:lnTo>
                <a:lnTo>
                  <a:pt x="40" y="236"/>
                </a:lnTo>
                <a:lnTo>
                  <a:pt x="40" y="236"/>
                </a:lnTo>
                <a:close/>
                <a:moveTo>
                  <a:pt x="56" y="228"/>
                </a:moveTo>
                <a:lnTo>
                  <a:pt x="56" y="228"/>
                </a:lnTo>
                <a:lnTo>
                  <a:pt x="52" y="228"/>
                </a:lnTo>
                <a:lnTo>
                  <a:pt x="50" y="226"/>
                </a:lnTo>
                <a:lnTo>
                  <a:pt x="48" y="222"/>
                </a:lnTo>
                <a:lnTo>
                  <a:pt x="48" y="218"/>
                </a:lnTo>
                <a:lnTo>
                  <a:pt x="48" y="218"/>
                </a:lnTo>
                <a:lnTo>
                  <a:pt x="52" y="220"/>
                </a:lnTo>
                <a:lnTo>
                  <a:pt x="54" y="222"/>
                </a:lnTo>
                <a:lnTo>
                  <a:pt x="56" y="224"/>
                </a:lnTo>
                <a:lnTo>
                  <a:pt x="56" y="228"/>
                </a:lnTo>
                <a:lnTo>
                  <a:pt x="56" y="228"/>
                </a:lnTo>
                <a:close/>
                <a:moveTo>
                  <a:pt x="64" y="220"/>
                </a:moveTo>
                <a:lnTo>
                  <a:pt x="64" y="220"/>
                </a:lnTo>
                <a:lnTo>
                  <a:pt x="62" y="222"/>
                </a:lnTo>
                <a:lnTo>
                  <a:pt x="62" y="222"/>
                </a:lnTo>
                <a:lnTo>
                  <a:pt x="60" y="222"/>
                </a:lnTo>
                <a:lnTo>
                  <a:pt x="60" y="222"/>
                </a:lnTo>
                <a:lnTo>
                  <a:pt x="58" y="220"/>
                </a:lnTo>
                <a:lnTo>
                  <a:pt x="60" y="218"/>
                </a:lnTo>
                <a:lnTo>
                  <a:pt x="60" y="212"/>
                </a:lnTo>
                <a:lnTo>
                  <a:pt x="60" y="212"/>
                </a:lnTo>
                <a:lnTo>
                  <a:pt x="66" y="214"/>
                </a:lnTo>
                <a:lnTo>
                  <a:pt x="72" y="216"/>
                </a:lnTo>
                <a:lnTo>
                  <a:pt x="72" y="216"/>
                </a:lnTo>
                <a:lnTo>
                  <a:pt x="72" y="218"/>
                </a:lnTo>
                <a:lnTo>
                  <a:pt x="70" y="220"/>
                </a:lnTo>
                <a:lnTo>
                  <a:pt x="66" y="220"/>
                </a:lnTo>
                <a:lnTo>
                  <a:pt x="64" y="220"/>
                </a:lnTo>
                <a:lnTo>
                  <a:pt x="64" y="220"/>
                </a:lnTo>
                <a:close/>
                <a:moveTo>
                  <a:pt x="80" y="240"/>
                </a:moveTo>
                <a:lnTo>
                  <a:pt x="80" y="240"/>
                </a:lnTo>
                <a:lnTo>
                  <a:pt x="82" y="242"/>
                </a:lnTo>
                <a:lnTo>
                  <a:pt x="84" y="244"/>
                </a:lnTo>
                <a:lnTo>
                  <a:pt x="84" y="244"/>
                </a:lnTo>
                <a:lnTo>
                  <a:pt x="80" y="244"/>
                </a:lnTo>
                <a:lnTo>
                  <a:pt x="78" y="242"/>
                </a:lnTo>
                <a:lnTo>
                  <a:pt x="78" y="242"/>
                </a:lnTo>
                <a:lnTo>
                  <a:pt x="80" y="240"/>
                </a:lnTo>
                <a:lnTo>
                  <a:pt x="80" y="240"/>
                </a:lnTo>
                <a:close/>
                <a:moveTo>
                  <a:pt x="82" y="278"/>
                </a:moveTo>
                <a:lnTo>
                  <a:pt x="82" y="278"/>
                </a:lnTo>
                <a:lnTo>
                  <a:pt x="82" y="274"/>
                </a:lnTo>
                <a:lnTo>
                  <a:pt x="82" y="272"/>
                </a:lnTo>
                <a:lnTo>
                  <a:pt x="82" y="272"/>
                </a:lnTo>
                <a:lnTo>
                  <a:pt x="88" y="272"/>
                </a:lnTo>
                <a:lnTo>
                  <a:pt x="88" y="272"/>
                </a:lnTo>
                <a:lnTo>
                  <a:pt x="86" y="276"/>
                </a:lnTo>
                <a:lnTo>
                  <a:pt x="84" y="278"/>
                </a:lnTo>
                <a:lnTo>
                  <a:pt x="82" y="278"/>
                </a:lnTo>
                <a:lnTo>
                  <a:pt x="82" y="278"/>
                </a:lnTo>
                <a:close/>
                <a:moveTo>
                  <a:pt x="98" y="258"/>
                </a:moveTo>
                <a:lnTo>
                  <a:pt x="98" y="258"/>
                </a:lnTo>
                <a:lnTo>
                  <a:pt x="98" y="260"/>
                </a:lnTo>
                <a:lnTo>
                  <a:pt x="96" y="262"/>
                </a:lnTo>
                <a:lnTo>
                  <a:pt x="92" y="264"/>
                </a:lnTo>
                <a:lnTo>
                  <a:pt x="92" y="264"/>
                </a:lnTo>
                <a:lnTo>
                  <a:pt x="94" y="260"/>
                </a:lnTo>
                <a:lnTo>
                  <a:pt x="98" y="258"/>
                </a:lnTo>
                <a:lnTo>
                  <a:pt x="98" y="258"/>
                </a:lnTo>
                <a:close/>
                <a:moveTo>
                  <a:pt x="104" y="284"/>
                </a:moveTo>
                <a:lnTo>
                  <a:pt x="104" y="284"/>
                </a:lnTo>
                <a:lnTo>
                  <a:pt x="98" y="278"/>
                </a:lnTo>
                <a:lnTo>
                  <a:pt x="94" y="276"/>
                </a:lnTo>
                <a:lnTo>
                  <a:pt x="92" y="274"/>
                </a:lnTo>
                <a:lnTo>
                  <a:pt x="92" y="274"/>
                </a:lnTo>
                <a:lnTo>
                  <a:pt x="98" y="272"/>
                </a:lnTo>
                <a:lnTo>
                  <a:pt x="98" y="272"/>
                </a:lnTo>
                <a:lnTo>
                  <a:pt x="100" y="278"/>
                </a:lnTo>
                <a:lnTo>
                  <a:pt x="104" y="280"/>
                </a:lnTo>
                <a:lnTo>
                  <a:pt x="104" y="280"/>
                </a:lnTo>
                <a:lnTo>
                  <a:pt x="106" y="278"/>
                </a:lnTo>
                <a:lnTo>
                  <a:pt x="110" y="278"/>
                </a:lnTo>
                <a:lnTo>
                  <a:pt x="110" y="278"/>
                </a:lnTo>
                <a:lnTo>
                  <a:pt x="110" y="280"/>
                </a:lnTo>
                <a:lnTo>
                  <a:pt x="108" y="280"/>
                </a:lnTo>
                <a:lnTo>
                  <a:pt x="106" y="282"/>
                </a:lnTo>
                <a:lnTo>
                  <a:pt x="104" y="284"/>
                </a:lnTo>
                <a:lnTo>
                  <a:pt x="104" y="284"/>
                </a:lnTo>
                <a:close/>
                <a:moveTo>
                  <a:pt x="116" y="272"/>
                </a:moveTo>
                <a:lnTo>
                  <a:pt x="116" y="272"/>
                </a:lnTo>
                <a:lnTo>
                  <a:pt x="114" y="270"/>
                </a:lnTo>
                <a:lnTo>
                  <a:pt x="114" y="268"/>
                </a:lnTo>
                <a:lnTo>
                  <a:pt x="114" y="268"/>
                </a:lnTo>
                <a:lnTo>
                  <a:pt x="116" y="268"/>
                </a:lnTo>
                <a:lnTo>
                  <a:pt x="116" y="268"/>
                </a:lnTo>
                <a:lnTo>
                  <a:pt x="116" y="272"/>
                </a:lnTo>
                <a:lnTo>
                  <a:pt x="116" y="272"/>
                </a:lnTo>
                <a:close/>
                <a:moveTo>
                  <a:pt x="108" y="266"/>
                </a:moveTo>
                <a:lnTo>
                  <a:pt x="108" y="266"/>
                </a:lnTo>
                <a:lnTo>
                  <a:pt x="104" y="262"/>
                </a:lnTo>
                <a:lnTo>
                  <a:pt x="100" y="258"/>
                </a:lnTo>
                <a:lnTo>
                  <a:pt x="100" y="258"/>
                </a:lnTo>
                <a:lnTo>
                  <a:pt x="100" y="256"/>
                </a:lnTo>
                <a:lnTo>
                  <a:pt x="102" y="254"/>
                </a:lnTo>
                <a:lnTo>
                  <a:pt x="102" y="254"/>
                </a:lnTo>
                <a:lnTo>
                  <a:pt x="106" y="256"/>
                </a:lnTo>
                <a:lnTo>
                  <a:pt x="108" y="260"/>
                </a:lnTo>
                <a:lnTo>
                  <a:pt x="108" y="260"/>
                </a:lnTo>
                <a:lnTo>
                  <a:pt x="110" y="258"/>
                </a:lnTo>
                <a:lnTo>
                  <a:pt x="112" y="256"/>
                </a:lnTo>
                <a:lnTo>
                  <a:pt x="112" y="256"/>
                </a:lnTo>
                <a:lnTo>
                  <a:pt x="116" y="256"/>
                </a:lnTo>
                <a:lnTo>
                  <a:pt x="118" y="256"/>
                </a:lnTo>
                <a:lnTo>
                  <a:pt x="118" y="256"/>
                </a:lnTo>
                <a:lnTo>
                  <a:pt x="116" y="262"/>
                </a:lnTo>
                <a:lnTo>
                  <a:pt x="114" y="262"/>
                </a:lnTo>
                <a:lnTo>
                  <a:pt x="110" y="262"/>
                </a:lnTo>
                <a:lnTo>
                  <a:pt x="108" y="266"/>
                </a:lnTo>
                <a:lnTo>
                  <a:pt x="108" y="266"/>
                </a:lnTo>
                <a:close/>
                <a:moveTo>
                  <a:pt x="114" y="204"/>
                </a:moveTo>
                <a:lnTo>
                  <a:pt x="114" y="204"/>
                </a:lnTo>
                <a:lnTo>
                  <a:pt x="114" y="202"/>
                </a:lnTo>
                <a:lnTo>
                  <a:pt x="122" y="202"/>
                </a:lnTo>
                <a:lnTo>
                  <a:pt x="122" y="202"/>
                </a:lnTo>
                <a:lnTo>
                  <a:pt x="120" y="204"/>
                </a:lnTo>
                <a:lnTo>
                  <a:pt x="114" y="204"/>
                </a:lnTo>
                <a:lnTo>
                  <a:pt x="114" y="204"/>
                </a:lnTo>
                <a:close/>
                <a:moveTo>
                  <a:pt x="166" y="232"/>
                </a:moveTo>
                <a:lnTo>
                  <a:pt x="166" y="232"/>
                </a:lnTo>
                <a:lnTo>
                  <a:pt x="164" y="230"/>
                </a:lnTo>
                <a:lnTo>
                  <a:pt x="160" y="226"/>
                </a:lnTo>
                <a:lnTo>
                  <a:pt x="160" y="226"/>
                </a:lnTo>
                <a:lnTo>
                  <a:pt x="164" y="224"/>
                </a:lnTo>
                <a:lnTo>
                  <a:pt x="166" y="226"/>
                </a:lnTo>
                <a:lnTo>
                  <a:pt x="168" y="230"/>
                </a:lnTo>
                <a:lnTo>
                  <a:pt x="166" y="232"/>
                </a:lnTo>
                <a:lnTo>
                  <a:pt x="166" y="232"/>
                </a:lnTo>
                <a:close/>
                <a:moveTo>
                  <a:pt x="170" y="204"/>
                </a:moveTo>
                <a:lnTo>
                  <a:pt x="170" y="204"/>
                </a:lnTo>
                <a:lnTo>
                  <a:pt x="172" y="204"/>
                </a:lnTo>
                <a:lnTo>
                  <a:pt x="172" y="204"/>
                </a:lnTo>
                <a:lnTo>
                  <a:pt x="174" y="206"/>
                </a:lnTo>
                <a:lnTo>
                  <a:pt x="174" y="206"/>
                </a:lnTo>
                <a:lnTo>
                  <a:pt x="174" y="208"/>
                </a:lnTo>
                <a:lnTo>
                  <a:pt x="172" y="208"/>
                </a:lnTo>
                <a:lnTo>
                  <a:pt x="170" y="206"/>
                </a:lnTo>
                <a:lnTo>
                  <a:pt x="170" y="204"/>
                </a:lnTo>
                <a:lnTo>
                  <a:pt x="170" y="204"/>
                </a:lnTo>
                <a:close/>
                <a:moveTo>
                  <a:pt x="178" y="206"/>
                </a:moveTo>
                <a:lnTo>
                  <a:pt x="178" y="206"/>
                </a:lnTo>
                <a:lnTo>
                  <a:pt x="176" y="204"/>
                </a:lnTo>
                <a:lnTo>
                  <a:pt x="176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4"/>
                </a:lnTo>
                <a:lnTo>
                  <a:pt x="178" y="206"/>
                </a:lnTo>
                <a:lnTo>
                  <a:pt x="178" y="206"/>
                </a:lnTo>
                <a:close/>
                <a:moveTo>
                  <a:pt x="190" y="204"/>
                </a:moveTo>
                <a:lnTo>
                  <a:pt x="190" y="204"/>
                </a:lnTo>
                <a:lnTo>
                  <a:pt x="190" y="206"/>
                </a:lnTo>
                <a:lnTo>
                  <a:pt x="190" y="206"/>
                </a:lnTo>
                <a:lnTo>
                  <a:pt x="188" y="204"/>
                </a:lnTo>
                <a:lnTo>
                  <a:pt x="188" y="204"/>
                </a:lnTo>
                <a:lnTo>
                  <a:pt x="184" y="202"/>
                </a:lnTo>
                <a:lnTo>
                  <a:pt x="194" y="202"/>
                </a:lnTo>
                <a:lnTo>
                  <a:pt x="194" y="202"/>
                </a:lnTo>
                <a:lnTo>
                  <a:pt x="190" y="202"/>
                </a:lnTo>
                <a:lnTo>
                  <a:pt x="190" y="204"/>
                </a:lnTo>
                <a:lnTo>
                  <a:pt x="190" y="204"/>
                </a:lnTo>
                <a:lnTo>
                  <a:pt x="190" y="204"/>
                </a:lnTo>
                <a:close/>
                <a:moveTo>
                  <a:pt x="202" y="218"/>
                </a:moveTo>
                <a:lnTo>
                  <a:pt x="202" y="218"/>
                </a:lnTo>
                <a:lnTo>
                  <a:pt x="204" y="218"/>
                </a:lnTo>
                <a:lnTo>
                  <a:pt x="204" y="220"/>
                </a:lnTo>
                <a:lnTo>
                  <a:pt x="206" y="222"/>
                </a:lnTo>
                <a:lnTo>
                  <a:pt x="206" y="222"/>
                </a:lnTo>
                <a:lnTo>
                  <a:pt x="204" y="222"/>
                </a:lnTo>
                <a:lnTo>
                  <a:pt x="202" y="222"/>
                </a:lnTo>
                <a:lnTo>
                  <a:pt x="202" y="222"/>
                </a:lnTo>
                <a:lnTo>
                  <a:pt x="202" y="218"/>
                </a:lnTo>
                <a:lnTo>
                  <a:pt x="202" y="218"/>
                </a:lnTo>
                <a:close/>
                <a:moveTo>
                  <a:pt x="204" y="260"/>
                </a:moveTo>
                <a:lnTo>
                  <a:pt x="204" y="260"/>
                </a:lnTo>
                <a:lnTo>
                  <a:pt x="204" y="258"/>
                </a:lnTo>
                <a:lnTo>
                  <a:pt x="206" y="256"/>
                </a:lnTo>
                <a:lnTo>
                  <a:pt x="206" y="256"/>
                </a:lnTo>
                <a:lnTo>
                  <a:pt x="208" y="256"/>
                </a:lnTo>
                <a:lnTo>
                  <a:pt x="208" y="256"/>
                </a:lnTo>
                <a:lnTo>
                  <a:pt x="208" y="260"/>
                </a:lnTo>
                <a:lnTo>
                  <a:pt x="204" y="260"/>
                </a:lnTo>
                <a:lnTo>
                  <a:pt x="204" y="260"/>
                </a:lnTo>
                <a:close/>
                <a:moveTo>
                  <a:pt x="208" y="208"/>
                </a:moveTo>
                <a:lnTo>
                  <a:pt x="208" y="208"/>
                </a:lnTo>
                <a:lnTo>
                  <a:pt x="208" y="204"/>
                </a:lnTo>
                <a:lnTo>
                  <a:pt x="208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6"/>
                </a:lnTo>
                <a:lnTo>
                  <a:pt x="214" y="206"/>
                </a:lnTo>
                <a:lnTo>
                  <a:pt x="216" y="208"/>
                </a:lnTo>
                <a:lnTo>
                  <a:pt x="218" y="208"/>
                </a:lnTo>
                <a:lnTo>
                  <a:pt x="218" y="214"/>
                </a:lnTo>
                <a:lnTo>
                  <a:pt x="218" y="214"/>
                </a:lnTo>
                <a:lnTo>
                  <a:pt x="216" y="214"/>
                </a:lnTo>
                <a:lnTo>
                  <a:pt x="214" y="210"/>
                </a:lnTo>
                <a:lnTo>
                  <a:pt x="214" y="210"/>
                </a:lnTo>
                <a:lnTo>
                  <a:pt x="212" y="210"/>
                </a:lnTo>
                <a:lnTo>
                  <a:pt x="212" y="210"/>
                </a:lnTo>
                <a:lnTo>
                  <a:pt x="208" y="208"/>
                </a:lnTo>
                <a:lnTo>
                  <a:pt x="208" y="208"/>
                </a:lnTo>
                <a:close/>
                <a:moveTo>
                  <a:pt x="218" y="256"/>
                </a:moveTo>
                <a:lnTo>
                  <a:pt x="218" y="256"/>
                </a:lnTo>
                <a:lnTo>
                  <a:pt x="216" y="256"/>
                </a:lnTo>
                <a:lnTo>
                  <a:pt x="214" y="252"/>
                </a:lnTo>
                <a:lnTo>
                  <a:pt x="214" y="252"/>
                </a:lnTo>
                <a:lnTo>
                  <a:pt x="216" y="252"/>
                </a:lnTo>
                <a:lnTo>
                  <a:pt x="216" y="248"/>
                </a:lnTo>
                <a:lnTo>
                  <a:pt x="216" y="248"/>
                </a:lnTo>
                <a:lnTo>
                  <a:pt x="218" y="248"/>
                </a:lnTo>
                <a:lnTo>
                  <a:pt x="220" y="250"/>
                </a:lnTo>
                <a:lnTo>
                  <a:pt x="220" y="250"/>
                </a:lnTo>
                <a:lnTo>
                  <a:pt x="220" y="250"/>
                </a:lnTo>
                <a:lnTo>
                  <a:pt x="220" y="254"/>
                </a:lnTo>
                <a:lnTo>
                  <a:pt x="218" y="256"/>
                </a:lnTo>
                <a:lnTo>
                  <a:pt x="218" y="256"/>
                </a:lnTo>
                <a:close/>
                <a:moveTo>
                  <a:pt x="220" y="202"/>
                </a:moveTo>
                <a:lnTo>
                  <a:pt x="220" y="202"/>
                </a:lnTo>
                <a:lnTo>
                  <a:pt x="220" y="202"/>
                </a:lnTo>
                <a:lnTo>
                  <a:pt x="224" y="204"/>
                </a:lnTo>
                <a:lnTo>
                  <a:pt x="222" y="208"/>
                </a:lnTo>
                <a:lnTo>
                  <a:pt x="222" y="208"/>
                </a:lnTo>
                <a:lnTo>
                  <a:pt x="220" y="204"/>
                </a:lnTo>
                <a:lnTo>
                  <a:pt x="220" y="202"/>
                </a:lnTo>
                <a:lnTo>
                  <a:pt x="220" y="202"/>
                </a:lnTo>
                <a:lnTo>
                  <a:pt x="220" y="202"/>
                </a:lnTo>
                <a:close/>
                <a:moveTo>
                  <a:pt x="224" y="240"/>
                </a:moveTo>
                <a:lnTo>
                  <a:pt x="224" y="240"/>
                </a:lnTo>
                <a:lnTo>
                  <a:pt x="224" y="238"/>
                </a:lnTo>
                <a:lnTo>
                  <a:pt x="224" y="236"/>
                </a:lnTo>
                <a:lnTo>
                  <a:pt x="224" y="236"/>
                </a:lnTo>
                <a:lnTo>
                  <a:pt x="226" y="236"/>
                </a:lnTo>
                <a:lnTo>
                  <a:pt x="226" y="238"/>
                </a:lnTo>
                <a:lnTo>
                  <a:pt x="226" y="240"/>
                </a:lnTo>
                <a:lnTo>
                  <a:pt x="224" y="240"/>
                </a:lnTo>
                <a:lnTo>
                  <a:pt x="224" y="240"/>
                </a:lnTo>
                <a:close/>
                <a:moveTo>
                  <a:pt x="238" y="278"/>
                </a:moveTo>
                <a:lnTo>
                  <a:pt x="238" y="278"/>
                </a:lnTo>
                <a:lnTo>
                  <a:pt x="234" y="276"/>
                </a:lnTo>
                <a:lnTo>
                  <a:pt x="234" y="274"/>
                </a:lnTo>
                <a:lnTo>
                  <a:pt x="234" y="272"/>
                </a:lnTo>
                <a:lnTo>
                  <a:pt x="234" y="272"/>
                </a:lnTo>
                <a:lnTo>
                  <a:pt x="236" y="272"/>
                </a:lnTo>
                <a:lnTo>
                  <a:pt x="238" y="272"/>
                </a:lnTo>
                <a:lnTo>
                  <a:pt x="238" y="278"/>
                </a:lnTo>
                <a:lnTo>
                  <a:pt x="238" y="278"/>
                </a:lnTo>
                <a:close/>
                <a:moveTo>
                  <a:pt x="232" y="240"/>
                </a:moveTo>
                <a:lnTo>
                  <a:pt x="232" y="240"/>
                </a:lnTo>
                <a:lnTo>
                  <a:pt x="232" y="238"/>
                </a:lnTo>
                <a:lnTo>
                  <a:pt x="230" y="236"/>
                </a:lnTo>
                <a:lnTo>
                  <a:pt x="232" y="234"/>
                </a:lnTo>
                <a:lnTo>
                  <a:pt x="232" y="234"/>
                </a:lnTo>
                <a:lnTo>
                  <a:pt x="234" y="234"/>
                </a:lnTo>
                <a:lnTo>
                  <a:pt x="236" y="236"/>
                </a:lnTo>
                <a:lnTo>
                  <a:pt x="236" y="236"/>
                </a:lnTo>
                <a:lnTo>
                  <a:pt x="234" y="240"/>
                </a:lnTo>
                <a:lnTo>
                  <a:pt x="232" y="240"/>
                </a:lnTo>
                <a:lnTo>
                  <a:pt x="232" y="240"/>
                </a:lnTo>
                <a:close/>
                <a:moveTo>
                  <a:pt x="282" y="216"/>
                </a:moveTo>
                <a:lnTo>
                  <a:pt x="282" y="216"/>
                </a:lnTo>
                <a:lnTo>
                  <a:pt x="284" y="216"/>
                </a:lnTo>
                <a:lnTo>
                  <a:pt x="286" y="218"/>
                </a:lnTo>
                <a:lnTo>
                  <a:pt x="286" y="220"/>
                </a:lnTo>
                <a:lnTo>
                  <a:pt x="284" y="222"/>
                </a:lnTo>
                <a:lnTo>
                  <a:pt x="284" y="222"/>
                </a:lnTo>
                <a:lnTo>
                  <a:pt x="282" y="222"/>
                </a:lnTo>
                <a:lnTo>
                  <a:pt x="282" y="220"/>
                </a:lnTo>
                <a:lnTo>
                  <a:pt x="282" y="216"/>
                </a:lnTo>
                <a:lnTo>
                  <a:pt x="282" y="216"/>
                </a:lnTo>
                <a:close/>
                <a:moveTo>
                  <a:pt x="280" y="230"/>
                </a:moveTo>
                <a:lnTo>
                  <a:pt x="280" y="230"/>
                </a:lnTo>
                <a:lnTo>
                  <a:pt x="276" y="230"/>
                </a:lnTo>
                <a:lnTo>
                  <a:pt x="276" y="230"/>
                </a:lnTo>
                <a:lnTo>
                  <a:pt x="276" y="224"/>
                </a:lnTo>
                <a:lnTo>
                  <a:pt x="280" y="224"/>
                </a:lnTo>
                <a:lnTo>
                  <a:pt x="280" y="224"/>
                </a:lnTo>
                <a:lnTo>
                  <a:pt x="280" y="228"/>
                </a:lnTo>
                <a:lnTo>
                  <a:pt x="280" y="230"/>
                </a:lnTo>
                <a:lnTo>
                  <a:pt x="280" y="230"/>
                </a:lnTo>
                <a:lnTo>
                  <a:pt x="280" y="230"/>
                </a:lnTo>
                <a:close/>
                <a:moveTo>
                  <a:pt x="276" y="202"/>
                </a:moveTo>
                <a:lnTo>
                  <a:pt x="276" y="202"/>
                </a:lnTo>
                <a:lnTo>
                  <a:pt x="274" y="202"/>
                </a:lnTo>
                <a:lnTo>
                  <a:pt x="274" y="202"/>
                </a:lnTo>
                <a:lnTo>
                  <a:pt x="276" y="204"/>
                </a:lnTo>
                <a:lnTo>
                  <a:pt x="276" y="206"/>
                </a:lnTo>
                <a:lnTo>
                  <a:pt x="276" y="206"/>
                </a:lnTo>
                <a:lnTo>
                  <a:pt x="274" y="208"/>
                </a:lnTo>
                <a:lnTo>
                  <a:pt x="272" y="210"/>
                </a:lnTo>
                <a:lnTo>
                  <a:pt x="272" y="210"/>
                </a:lnTo>
                <a:lnTo>
                  <a:pt x="266" y="212"/>
                </a:lnTo>
                <a:lnTo>
                  <a:pt x="264" y="212"/>
                </a:lnTo>
                <a:lnTo>
                  <a:pt x="264" y="212"/>
                </a:lnTo>
                <a:lnTo>
                  <a:pt x="266" y="214"/>
                </a:lnTo>
                <a:lnTo>
                  <a:pt x="268" y="214"/>
                </a:lnTo>
                <a:lnTo>
                  <a:pt x="268" y="214"/>
                </a:lnTo>
                <a:lnTo>
                  <a:pt x="270" y="214"/>
                </a:lnTo>
                <a:lnTo>
                  <a:pt x="272" y="214"/>
                </a:lnTo>
                <a:lnTo>
                  <a:pt x="272" y="212"/>
                </a:lnTo>
                <a:lnTo>
                  <a:pt x="274" y="210"/>
                </a:lnTo>
                <a:lnTo>
                  <a:pt x="274" y="210"/>
                </a:lnTo>
                <a:lnTo>
                  <a:pt x="276" y="214"/>
                </a:lnTo>
                <a:lnTo>
                  <a:pt x="276" y="216"/>
                </a:lnTo>
                <a:lnTo>
                  <a:pt x="276" y="216"/>
                </a:lnTo>
                <a:lnTo>
                  <a:pt x="272" y="216"/>
                </a:lnTo>
                <a:lnTo>
                  <a:pt x="268" y="218"/>
                </a:lnTo>
                <a:lnTo>
                  <a:pt x="266" y="222"/>
                </a:lnTo>
                <a:lnTo>
                  <a:pt x="266" y="222"/>
                </a:lnTo>
                <a:lnTo>
                  <a:pt x="262" y="220"/>
                </a:lnTo>
                <a:lnTo>
                  <a:pt x="258" y="220"/>
                </a:lnTo>
                <a:lnTo>
                  <a:pt x="254" y="220"/>
                </a:lnTo>
                <a:lnTo>
                  <a:pt x="250" y="222"/>
                </a:lnTo>
                <a:lnTo>
                  <a:pt x="250" y="222"/>
                </a:lnTo>
                <a:lnTo>
                  <a:pt x="250" y="220"/>
                </a:lnTo>
                <a:lnTo>
                  <a:pt x="248" y="218"/>
                </a:lnTo>
                <a:lnTo>
                  <a:pt x="248" y="218"/>
                </a:lnTo>
                <a:lnTo>
                  <a:pt x="246" y="214"/>
                </a:lnTo>
                <a:lnTo>
                  <a:pt x="246" y="214"/>
                </a:lnTo>
                <a:lnTo>
                  <a:pt x="242" y="214"/>
                </a:lnTo>
                <a:lnTo>
                  <a:pt x="240" y="212"/>
                </a:lnTo>
                <a:lnTo>
                  <a:pt x="238" y="210"/>
                </a:lnTo>
                <a:lnTo>
                  <a:pt x="238" y="210"/>
                </a:lnTo>
                <a:lnTo>
                  <a:pt x="240" y="210"/>
                </a:lnTo>
                <a:lnTo>
                  <a:pt x="244" y="210"/>
                </a:lnTo>
                <a:lnTo>
                  <a:pt x="244" y="210"/>
                </a:lnTo>
                <a:lnTo>
                  <a:pt x="246" y="208"/>
                </a:lnTo>
                <a:lnTo>
                  <a:pt x="246" y="206"/>
                </a:lnTo>
                <a:lnTo>
                  <a:pt x="250" y="204"/>
                </a:lnTo>
                <a:lnTo>
                  <a:pt x="250" y="204"/>
                </a:lnTo>
                <a:lnTo>
                  <a:pt x="250" y="204"/>
                </a:lnTo>
                <a:lnTo>
                  <a:pt x="250" y="202"/>
                </a:lnTo>
                <a:lnTo>
                  <a:pt x="260" y="202"/>
                </a:lnTo>
                <a:lnTo>
                  <a:pt x="260" y="202"/>
                </a:lnTo>
                <a:lnTo>
                  <a:pt x="258" y="196"/>
                </a:lnTo>
                <a:lnTo>
                  <a:pt x="258" y="196"/>
                </a:lnTo>
                <a:lnTo>
                  <a:pt x="260" y="198"/>
                </a:lnTo>
                <a:lnTo>
                  <a:pt x="262" y="200"/>
                </a:lnTo>
                <a:lnTo>
                  <a:pt x="262" y="200"/>
                </a:lnTo>
                <a:lnTo>
                  <a:pt x="262" y="202"/>
                </a:lnTo>
                <a:lnTo>
                  <a:pt x="262" y="202"/>
                </a:lnTo>
                <a:lnTo>
                  <a:pt x="262" y="202"/>
                </a:lnTo>
                <a:lnTo>
                  <a:pt x="266" y="202"/>
                </a:lnTo>
                <a:lnTo>
                  <a:pt x="266" y="202"/>
                </a:lnTo>
                <a:lnTo>
                  <a:pt x="266" y="202"/>
                </a:lnTo>
                <a:lnTo>
                  <a:pt x="276" y="202"/>
                </a:lnTo>
                <a:close/>
                <a:moveTo>
                  <a:pt x="256" y="172"/>
                </a:moveTo>
                <a:lnTo>
                  <a:pt x="256" y="172"/>
                </a:lnTo>
                <a:lnTo>
                  <a:pt x="254" y="172"/>
                </a:lnTo>
                <a:lnTo>
                  <a:pt x="252" y="172"/>
                </a:lnTo>
                <a:lnTo>
                  <a:pt x="252" y="172"/>
                </a:lnTo>
                <a:lnTo>
                  <a:pt x="254" y="168"/>
                </a:lnTo>
                <a:lnTo>
                  <a:pt x="254" y="168"/>
                </a:lnTo>
                <a:lnTo>
                  <a:pt x="256" y="170"/>
                </a:lnTo>
                <a:lnTo>
                  <a:pt x="256" y="170"/>
                </a:lnTo>
                <a:lnTo>
                  <a:pt x="256" y="172"/>
                </a:lnTo>
                <a:lnTo>
                  <a:pt x="256" y="172"/>
                </a:lnTo>
                <a:close/>
                <a:moveTo>
                  <a:pt x="296" y="148"/>
                </a:moveTo>
                <a:lnTo>
                  <a:pt x="296" y="148"/>
                </a:lnTo>
                <a:lnTo>
                  <a:pt x="294" y="148"/>
                </a:lnTo>
                <a:lnTo>
                  <a:pt x="292" y="146"/>
                </a:lnTo>
                <a:lnTo>
                  <a:pt x="292" y="140"/>
                </a:lnTo>
                <a:lnTo>
                  <a:pt x="296" y="140"/>
                </a:lnTo>
                <a:lnTo>
                  <a:pt x="296" y="140"/>
                </a:lnTo>
                <a:lnTo>
                  <a:pt x="296" y="144"/>
                </a:lnTo>
                <a:lnTo>
                  <a:pt x="298" y="146"/>
                </a:lnTo>
                <a:lnTo>
                  <a:pt x="296" y="148"/>
                </a:lnTo>
                <a:lnTo>
                  <a:pt x="296" y="148"/>
                </a:lnTo>
                <a:close/>
                <a:moveTo>
                  <a:pt x="300" y="138"/>
                </a:moveTo>
                <a:lnTo>
                  <a:pt x="300" y="138"/>
                </a:lnTo>
                <a:lnTo>
                  <a:pt x="298" y="138"/>
                </a:lnTo>
                <a:lnTo>
                  <a:pt x="298" y="138"/>
                </a:lnTo>
                <a:lnTo>
                  <a:pt x="298" y="132"/>
                </a:lnTo>
                <a:lnTo>
                  <a:pt x="298" y="132"/>
                </a:lnTo>
                <a:lnTo>
                  <a:pt x="300" y="132"/>
                </a:lnTo>
                <a:lnTo>
                  <a:pt x="302" y="134"/>
                </a:lnTo>
                <a:lnTo>
                  <a:pt x="302" y="138"/>
                </a:lnTo>
                <a:lnTo>
                  <a:pt x="300" y="138"/>
                </a:lnTo>
                <a:lnTo>
                  <a:pt x="300" y="138"/>
                </a:lnTo>
                <a:close/>
                <a:moveTo>
                  <a:pt x="306" y="124"/>
                </a:moveTo>
                <a:lnTo>
                  <a:pt x="310" y="124"/>
                </a:lnTo>
                <a:lnTo>
                  <a:pt x="310" y="124"/>
                </a:lnTo>
                <a:lnTo>
                  <a:pt x="310" y="128"/>
                </a:lnTo>
                <a:lnTo>
                  <a:pt x="310" y="130"/>
                </a:lnTo>
                <a:lnTo>
                  <a:pt x="310" y="130"/>
                </a:lnTo>
                <a:lnTo>
                  <a:pt x="306" y="130"/>
                </a:lnTo>
                <a:lnTo>
                  <a:pt x="304" y="128"/>
                </a:lnTo>
                <a:lnTo>
                  <a:pt x="304" y="126"/>
                </a:lnTo>
                <a:lnTo>
                  <a:pt x="306" y="124"/>
                </a:lnTo>
                <a:lnTo>
                  <a:pt x="306" y="124"/>
                </a:lnTo>
                <a:close/>
              </a:path>
            </a:pathLst>
          </a:custGeom>
          <a:solidFill>
            <a:srgbClr val="C0BAA7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2" name="Google Shape;12512;p68"/>
          <p:cNvSpPr/>
          <p:nvPr/>
        </p:nvSpPr>
        <p:spPr>
          <a:xfrm>
            <a:off x="6499304" y="3210059"/>
            <a:ext cx="1495559" cy="1632766"/>
          </a:xfrm>
          <a:custGeom>
            <a:avLst/>
            <a:gdLst/>
            <a:ahLst/>
            <a:cxnLst/>
            <a:rect l="l" t="t" r="r" b="b"/>
            <a:pathLst>
              <a:path w="218" h="238" extrusionOk="0">
                <a:moveTo>
                  <a:pt x="152" y="14"/>
                </a:moveTo>
                <a:lnTo>
                  <a:pt x="152" y="14"/>
                </a:lnTo>
                <a:lnTo>
                  <a:pt x="152" y="16"/>
                </a:lnTo>
                <a:lnTo>
                  <a:pt x="150" y="16"/>
                </a:lnTo>
                <a:lnTo>
                  <a:pt x="148" y="16"/>
                </a:lnTo>
                <a:lnTo>
                  <a:pt x="148" y="16"/>
                </a:lnTo>
                <a:lnTo>
                  <a:pt x="148" y="16"/>
                </a:lnTo>
                <a:lnTo>
                  <a:pt x="148" y="18"/>
                </a:lnTo>
                <a:lnTo>
                  <a:pt x="150" y="20"/>
                </a:lnTo>
                <a:lnTo>
                  <a:pt x="156" y="24"/>
                </a:lnTo>
                <a:lnTo>
                  <a:pt x="156" y="24"/>
                </a:lnTo>
                <a:lnTo>
                  <a:pt x="156" y="26"/>
                </a:lnTo>
                <a:lnTo>
                  <a:pt x="154" y="28"/>
                </a:lnTo>
                <a:lnTo>
                  <a:pt x="154" y="28"/>
                </a:lnTo>
                <a:lnTo>
                  <a:pt x="150" y="26"/>
                </a:lnTo>
                <a:lnTo>
                  <a:pt x="150" y="24"/>
                </a:lnTo>
                <a:lnTo>
                  <a:pt x="148" y="22"/>
                </a:lnTo>
                <a:lnTo>
                  <a:pt x="144" y="22"/>
                </a:lnTo>
                <a:lnTo>
                  <a:pt x="144" y="22"/>
                </a:lnTo>
                <a:lnTo>
                  <a:pt x="144" y="20"/>
                </a:lnTo>
                <a:lnTo>
                  <a:pt x="142" y="18"/>
                </a:lnTo>
                <a:lnTo>
                  <a:pt x="142" y="18"/>
                </a:lnTo>
                <a:lnTo>
                  <a:pt x="140" y="18"/>
                </a:lnTo>
                <a:lnTo>
                  <a:pt x="138" y="20"/>
                </a:lnTo>
                <a:lnTo>
                  <a:pt x="138" y="24"/>
                </a:lnTo>
                <a:lnTo>
                  <a:pt x="138" y="24"/>
                </a:lnTo>
                <a:lnTo>
                  <a:pt x="142" y="28"/>
                </a:lnTo>
                <a:lnTo>
                  <a:pt x="148" y="30"/>
                </a:lnTo>
                <a:lnTo>
                  <a:pt x="148" y="30"/>
                </a:lnTo>
                <a:lnTo>
                  <a:pt x="146" y="32"/>
                </a:lnTo>
                <a:lnTo>
                  <a:pt x="146" y="32"/>
                </a:lnTo>
                <a:lnTo>
                  <a:pt x="140" y="32"/>
                </a:lnTo>
                <a:lnTo>
                  <a:pt x="140" y="32"/>
                </a:lnTo>
                <a:lnTo>
                  <a:pt x="138" y="36"/>
                </a:lnTo>
                <a:lnTo>
                  <a:pt x="136" y="38"/>
                </a:lnTo>
                <a:lnTo>
                  <a:pt x="136" y="38"/>
                </a:lnTo>
                <a:lnTo>
                  <a:pt x="128" y="40"/>
                </a:lnTo>
                <a:lnTo>
                  <a:pt x="124" y="40"/>
                </a:lnTo>
                <a:lnTo>
                  <a:pt x="120" y="38"/>
                </a:lnTo>
                <a:lnTo>
                  <a:pt x="120" y="38"/>
                </a:lnTo>
                <a:lnTo>
                  <a:pt x="118" y="40"/>
                </a:lnTo>
                <a:lnTo>
                  <a:pt x="118" y="42"/>
                </a:lnTo>
                <a:lnTo>
                  <a:pt x="120" y="42"/>
                </a:lnTo>
                <a:lnTo>
                  <a:pt x="124" y="42"/>
                </a:lnTo>
                <a:lnTo>
                  <a:pt x="124" y="42"/>
                </a:lnTo>
                <a:lnTo>
                  <a:pt x="124" y="46"/>
                </a:lnTo>
                <a:lnTo>
                  <a:pt x="126" y="48"/>
                </a:lnTo>
                <a:lnTo>
                  <a:pt x="126" y="48"/>
                </a:lnTo>
                <a:lnTo>
                  <a:pt x="130" y="46"/>
                </a:lnTo>
                <a:lnTo>
                  <a:pt x="130" y="42"/>
                </a:lnTo>
                <a:lnTo>
                  <a:pt x="130" y="42"/>
                </a:lnTo>
                <a:lnTo>
                  <a:pt x="134" y="44"/>
                </a:lnTo>
                <a:lnTo>
                  <a:pt x="138" y="42"/>
                </a:lnTo>
                <a:lnTo>
                  <a:pt x="146" y="40"/>
                </a:lnTo>
                <a:lnTo>
                  <a:pt x="146" y="40"/>
                </a:lnTo>
                <a:lnTo>
                  <a:pt x="146" y="38"/>
                </a:lnTo>
                <a:lnTo>
                  <a:pt x="146" y="36"/>
                </a:lnTo>
                <a:lnTo>
                  <a:pt x="146" y="36"/>
                </a:lnTo>
                <a:lnTo>
                  <a:pt x="148" y="34"/>
                </a:lnTo>
                <a:lnTo>
                  <a:pt x="148" y="32"/>
                </a:lnTo>
                <a:lnTo>
                  <a:pt x="148" y="32"/>
                </a:lnTo>
                <a:lnTo>
                  <a:pt x="152" y="32"/>
                </a:lnTo>
                <a:lnTo>
                  <a:pt x="154" y="30"/>
                </a:lnTo>
                <a:lnTo>
                  <a:pt x="156" y="30"/>
                </a:lnTo>
                <a:lnTo>
                  <a:pt x="158" y="30"/>
                </a:lnTo>
                <a:lnTo>
                  <a:pt x="158" y="30"/>
                </a:lnTo>
                <a:lnTo>
                  <a:pt x="160" y="28"/>
                </a:lnTo>
                <a:lnTo>
                  <a:pt x="162" y="26"/>
                </a:lnTo>
                <a:lnTo>
                  <a:pt x="162" y="26"/>
                </a:lnTo>
                <a:lnTo>
                  <a:pt x="166" y="28"/>
                </a:lnTo>
                <a:lnTo>
                  <a:pt x="168" y="30"/>
                </a:lnTo>
                <a:lnTo>
                  <a:pt x="168" y="30"/>
                </a:lnTo>
                <a:lnTo>
                  <a:pt x="168" y="32"/>
                </a:lnTo>
                <a:lnTo>
                  <a:pt x="166" y="34"/>
                </a:lnTo>
                <a:lnTo>
                  <a:pt x="164" y="36"/>
                </a:lnTo>
                <a:lnTo>
                  <a:pt x="164" y="36"/>
                </a:lnTo>
                <a:lnTo>
                  <a:pt x="164" y="38"/>
                </a:lnTo>
                <a:lnTo>
                  <a:pt x="164" y="38"/>
                </a:lnTo>
                <a:lnTo>
                  <a:pt x="166" y="40"/>
                </a:lnTo>
                <a:lnTo>
                  <a:pt x="166" y="42"/>
                </a:lnTo>
                <a:lnTo>
                  <a:pt x="166" y="42"/>
                </a:lnTo>
                <a:lnTo>
                  <a:pt x="164" y="44"/>
                </a:lnTo>
                <a:lnTo>
                  <a:pt x="162" y="46"/>
                </a:lnTo>
                <a:lnTo>
                  <a:pt x="162" y="46"/>
                </a:lnTo>
                <a:lnTo>
                  <a:pt x="160" y="46"/>
                </a:lnTo>
                <a:lnTo>
                  <a:pt x="160" y="44"/>
                </a:lnTo>
                <a:lnTo>
                  <a:pt x="158" y="44"/>
                </a:lnTo>
                <a:lnTo>
                  <a:pt x="158" y="44"/>
                </a:lnTo>
                <a:lnTo>
                  <a:pt x="158" y="44"/>
                </a:lnTo>
                <a:lnTo>
                  <a:pt x="156" y="46"/>
                </a:lnTo>
                <a:lnTo>
                  <a:pt x="156" y="48"/>
                </a:lnTo>
                <a:lnTo>
                  <a:pt x="158" y="50"/>
                </a:lnTo>
                <a:lnTo>
                  <a:pt x="158" y="52"/>
                </a:lnTo>
                <a:lnTo>
                  <a:pt x="158" y="52"/>
                </a:lnTo>
                <a:lnTo>
                  <a:pt x="152" y="54"/>
                </a:lnTo>
                <a:lnTo>
                  <a:pt x="152" y="54"/>
                </a:lnTo>
                <a:lnTo>
                  <a:pt x="154" y="58"/>
                </a:lnTo>
                <a:lnTo>
                  <a:pt x="158" y="60"/>
                </a:lnTo>
                <a:lnTo>
                  <a:pt x="162" y="60"/>
                </a:lnTo>
                <a:lnTo>
                  <a:pt x="166" y="58"/>
                </a:lnTo>
                <a:lnTo>
                  <a:pt x="166" y="58"/>
                </a:lnTo>
                <a:lnTo>
                  <a:pt x="164" y="56"/>
                </a:lnTo>
                <a:lnTo>
                  <a:pt x="162" y="54"/>
                </a:lnTo>
                <a:lnTo>
                  <a:pt x="162" y="54"/>
                </a:lnTo>
                <a:lnTo>
                  <a:pt x="164" y="50"/>
                </a:lnTo>
                <a:lnTo>
                  <a:pt x="166" y="48"/>
                </a:lnTo>
                <a:lnTo>
                  <a:pt x="174" y="44"/>
                </a:lnTo>
                <a:lnTo>
                  <a:pt x="174" y="44"/>
                </a:lnTo>
                <a:lnTo>
                  <a:pt x="174" y="44"/>
                </a:lnTo>
                <a:lnTo>
                  <a:pt x="174" y="40"/>
                </a:lnTo>
                <a:lnTo>
                  <a:pt x="174" y="40"/>
                </a:lnTo>
                <a:lnTo>
                  <a:pt x="180" y="42"/>
                </a:lnTo>
                <a:lnTo>
                  <a:pt x="184" y="42"/>
                </a:lnTo>
                <a:lnTo>
                  <a:pt x="186" y="42"/>
                </a:lnTo>
                <a:lnTo>
                  <a:pt x="186" y="42"/>
                </a:lnTo>
                <a:lnTo>
                  <a:pt x="186" y="44"/>
                </a:lnTo>
                <a:lnTo>
                  <a:pt x="182" y="46"/>
                </a:lnTo>
                <a:lnTo>
                  <a:pt x="180" y="46"/>
                </a:lnTo>
                <a:lnTo>
                  <a:pt x="176" y="46"/>
                </a:lnTo>
                <a:lnTo>
                  <a:pt x="176" y="46"/>
                </a:lnTo>
                <a:lnTo>
                  <a:pt x="174" y="48"/>
                </a:lnTo>
                <a:lnTo>
                  <a:pt x="176" y="50"/>
                </a:lnTo>
                <a:lnTo>
                  <a:pt x="178" y="54"/>
                </a:lnTo>
                <a:lnTo>
                  <a:pt x="178" y="54"/>
                </a:lnTo>
                <a:lnTo>
                  <a:pt x="180" y="54"/>
                </a:lnTo>
                <a:lnTo>
                  <a:pt x="182" y="52"/>
                </a:lnTo>
                <a:lnTo>
                  <a:pt x="184" y="50"/>
                </a:lnTo>
                <a:lnTo>
                  <a:pt x="186" y="50"/>
                </a:lnTo>
                <a:lnTo>
                  <a:pt x="186" y="50"/>
                </a:lnTo>
                <a:lnTo>
                  <a:pt x="186" y="58"/>
                </a:lnTo>
                <a:lnTo>
                  <a:pt x="186" y="62"/>
                </a:lnTo>
                <a:lnTo>
                  <a:pt x="186" y="66"/>
                </a:lnTo>
                <a:lnTo>
                  <a:pt x="186" y="66"/>
                </a:lnTo>
                <a:lnTo>
                  <a:pt x="192" y="64"/>
                </a:lnTo>
                <a:lnTo>
                  <a:pt x="196" y="62"/>
                </a:lnTo>
                <a:lnTo>
                  <a:pt x="196" y="62"/>
                </a:lnTo>
                <a:lnTo>
                  <a:pt x="198" y="58"/>
                </a:lnTo>
                <a:lnTo>
                  <a:pt x="200" y="56"/>
                </a:lnTo>
                <a:lnTo>
                  <a:pt x="202" y="56"/>
                </a:lnTo>
                <a:lnTo>
                  <a:pt x="202" y="56"/>
                </a:lnTo>
                <a:lnTo>
                  <a:pt x="204" y="58"/>
                </a:lnTo>
                <a:lnTo>
                  <a:pt x="202" y="60"/>
                </a:lnTo>
                <a:lnTo>
                  <a:pt x="200" y="62"/>
                </a:lnTo>
                <a:lnTo>
                  <a:pt x="198" y="62"/>
                </a:lnTo>
                <a:lnTo>
                  <a:pt x="198" y="62"/>
                </a:lnTo>
                <a:lnTo>
                  <a:pt x="198" y="66"/>
                </a:lnTo>
                <a:lnTo>
                  <a:pt x="196" y="68"/>
                </a:lnTo>
                <a:lnTo>
                  <a:pt x="192" y="72"/>
                </a:lnTo>
                <a:lnTo>
                  <a:pt x="192" y="72"/>
                </a:lnTo>
                <a:lnTo>
                  <a:pt x="194" y="74"/>
                </a:lnTo>
                <a:lnTo>
                  <a:pt x="194" y="76"/>
                </a:lnTo>
                <a:lnTo>
                  <a:pt x="194" y="76"/>
                </a:lnTo>
                <a:lnTo>
                  <a:pt x="196" y="76"/>
                </a:lnTo>
                <a:lnTo>
                  <a:pt x="200" y="76"/>
                </a:lnTo>
                <a:lnTo>
                  <a:pt x="200" y="76"/>
                </a:lnTo>
                <a:lnTo>
                  <a:pt x="198" y="80"/>
                </a:lnTo>
                <a:lnTo>
                  <a:pt x="196" y="82"/>
                </a:lnTo>
                <a:lnTo>
                  <a:pt x="196" y="84"/>
                </a:lnTo>
                <a:lnTo>
                  <a:pt x="198" y="88"/>
                </a:lnTo>
                <a:lnTo>
                  <a:pt x="198" y="88"/>
                </a:lnTo>
                <a:lnTo>
                  <a:pt x="194" y="92"/>
                </a:lnTo>
                <a:lnTo>
                  <a:pt x="194" y="92"/>
                </a:lnTo>
                <a:lnTo>
                  <a:pt x="196" y="96"/>
                </a:lnTo>
                <a:lnTo>
                  <a:pt x="200" y="98"/>
                </a:lnTo>
                <a:lnTo>
                  <a:pt x="200" y="98"/>
                </a:lnTo>
                <a:lnTo>
                  <a:pt x="202" y="98"/>
                </a:lnTo>
                <a:lnTo>
                  <a:pt x="206" y="96"/>
                </a:lnTo>
                <a:lnTo>
                  <a:pt x="206" y="96"/>
                </a:lnTo>
                <a:lnTo>
                  <a:pt x="200" y="104"/>
                </a:lnTo>
                <a:lnTo>
                  <a:pt x="200" y="104"/>
                </a:lnTo>
                <a:lnTo>
                  <a:pt x="204" y="108"/>
                </a:lnTo>
                <a:lnTo>
                  <a:pt x="206" y="112"/>
                </a:lnTo>
                <a:lnTo>
                  <a:pt x="206" y="112"/>
                </a:lnTo>
                <a:lnTo>
                  <a:pt x="210" y="110"/>
                </a:lnTo>
                <a:lnTo>
                  <a:pt x="212" y="108"/>
                </a:lnTo>
                <a:lnTo>
                  <a:pt x="214" y="110"/>
                </a:lnTo>
                <a:lnTo>
                  <a:pt x="214" y="110"/>
                </a:lnTo>
                <a:lnTo>
                  <a:pt x="214" y="114"/>
                </a:lnTo>
                <a:lnTo>
                  <a:pt x="212" y="114"/>
                </a:lnTo>
                <a:lnTo>
                  <a:pt x="210" y="116"/>
                </a:lnTo>
                <a:lnTo>
                  <a:pt x="210" y="116"/>
                </a:lnTo>
                <a:lnTo>
                  <a:pt x="210" y="116"/>
                </a:lnTo>
                <a:lnTo>
                  <a:pt x="210" y="118"/>
                </a:lnTo>
                <a:lnTo>
                  <a:pt x="212" y="120"/>
                </a:lnTo>
                <a:lnTo>
                  <a:pt x="214" y="122"/>
                </a:lnTo>
                <a:lnTo>
                  <a:pt x="214" y="124"/>
                </a:lnTo>
                <a:lnTo>
                  <a:pt x="214" y="124"/>
                </a:lnTo>
                <a:lnTo>
                  <a:pt x="218" y="124"/>
                </a:lnTo>
                <a:lnTo>
                  <a:pt x="218" y="126"/>
                </a:lnTo>
                <a:lnTo>
                  <a:pt x="218" y="126"/>
                </a:lnTo>
                <a:lnTo>
                  <a:pt x="218" y="128"/>
                </a:lnTo>
                <a:lnTo>
                  <a:pt x="216" y="128"/>
                </a:lnTo>
                <a:lnTo>
                  <a:pt x="214" y="128"/>
                </a:lnTo>
                <a:lnTo>
                  <a:pt x="214" y="128"/>
                </a:lnTo>
                <a:lnTo>
                  <a:pt x="214" y="128"/>
                </a:lnTo>
                <a:lnTo>
                  <a:pt x="212" y="134"/>
                </a:lnTo>
                <a:lnTo>
                  <a:pt x="212" y="138"/>
                </a:lnTo>
                <a:lnTo>
                  <a:pt x="212" y="138"/>
                </a:lnTo>
                <a:lnTo>
                  <a:pt x="214" y="140"/>
                </a:lnTo>
                <a:lnTo>
                  <a:pt x="214" y="140"/>
                </a:lnTo>
                <a:lnTo>
                  <a:pt x="212" y="142"/>
                </a:lnTo>
                <a:lnTo>
                  <a:pt x="212" y="148"/>
                </a:lnTo>
                <a:lnTo>
                  <a:pt x="212" y="148"/>
                </a:lnTo>
                <a:lnTo>
                  <a:pt x="208" y="148"/>
                </a:lnTo>
                <a:lnTo>
                  <a:pt x="208" y="146"/>
                </a:lnTo>
                <a:lnTo>
                  <a:pt x="206" y="146"/>
                </a:lnTo>
                <a:lnTo>
                  <a:pt x="204" y="146"/>
                </a:lnTo>
                <a:lnTo>
                  <a:pt x="204" y="146"/>
                </a:lnTo>
                <a:lnTo>
                  <a:pt x="204" y="146"/>
                </a:lnTo>
                <a:lnTo>
                  <a:pt x="204" y="148"/>
                </a:lnTo>
                <a:lnTo>
                  <a:pt x="206" y="150"/>
                </a:lnTo>
                <a:lnTo>
                  <a:pt x="204" y="152"/>
                </a:lnTo>
                <a:lnTo>
                  <a:pt x="204" y="152"/>
                </a:lnTo>
                <a:lnTo>
                  <a:pt x="202" y="150"/>
                </a:lnTo>
                <a:lnTo>
                  <a:pt x="202" y="150"/>
                </a:lnTo>
                <a:lnTo>
                  <a:pt x="200" y="148"/>
                </a:lnTo>
                <a:lnTo>
                  <a:pt x="200" y="148"/>
                </a:lnTo>
                <a:lnTo>
                  <a:pt x="194" y="148"/>
                </a:lnTo>
                <a:lnTo>
                  <a:pt x="190" y="146"/>
                </a:lnTo>
                <a:lnTo>
                  <a:pt x="186" y="146"/>
                </a:lnTo>
                <a:lnTo>
                  <a:pt x="184" y="150"/>
                </a:lnTo>
                <a:lnTo>
                  <a:pt x="184" y="150"/>
                </a:lnTo>
                <a:lnTo>
                  <a:pt x="184" y="150"/>
                </a:lnTo>
                <a:lnTo>
                  <a:pt x="184" y="152"/>
                </a:lnTo>
                <a:lnTo>
                  <a:pt x="186" y="154"/>
                </a:lnTo>
                <a:lnTo>
                  <a:pt x="186" y="154"/>
                </a:lnTo>
                <a:lnTo>
                  <a:pt x="196" y="154"/>
                </a:lnTo>
                <a:lnTo>
                  <a:pt x="196" y="154"/>
                </a:lnTo>
                <a:lnTo>
                  <a:pt x="200" y="158"/>
                </a:lnTo>
                <a:lnTo>
                  <a:pt x="206" y="160"/>
                </a:lnTo>
                <a:lnTo>
                  <a:pt x="206" y="160"/>
                </a:lnTo>
                <a:lnTo>
                  <a:pt x="204" y="160"/>
                </a:lnTo>
                <a:lnTo>
                  <a:pt x="202" y="160"/>
                </a:lnTo>
                <a:lnTo>
                  <a:pt x="202" y="160"/>
                </a:lnTo>
                <a:lnTo>
                  <a:pt x="194" y="168"/>
                </a:lnTo>
                <a:lnTo>
                  <a:pt x="190" y="170"/>
                </a:lnTo>
                <a:lnTo>
                  <a:pt x="182" y="170"/>
                </a:lnTo>
                <a:lnTo>
                  <a:pt x="182" y="170"/>
                </a:lnTo>
                <a:lnTo>
                  <a:pt x="180" y="172"/>
                </a:lnTo>
                <a:lnTo>
                  <a:pt x="180" y="172"/>
                </a:lnTo>
                <a:lnTo>
                  <a:pt x="178" y="174"/>
                </a:lnTo>
                <a:lnTo>
                  <a:pt x="176" y="174"/>
                </a:lnTo>
                <a:lnTo>
                  <a:pt x="176" y="174"/>
                </a:lnTo>
                <a:lnTo>
                  <a:pt x="168" y="172"/>
                </a:lnTo>
                <a:lnTo>
                  <a:pt x="164" y="172"/>
                </a:lnTo>
                <a:lnTo>
                  <a:pt x="160" y="174"/>
                </a:lnTo>
                <a:lnTo>
                  <a:pt x="160" y="174"/>
                </a:lnTo>
                <a:lnTo>
                  <a:pt x="174" y="180"/>
                </a:lnTo>
                <a:lnTo>
                  <a:pt x="174" y="180"/>
                </a:lnTo>
                <a:lnTo>
                  <a:pt x="178" y="178"/>
                </a:lnTo>
                <a:lnTo>
                  <a:pt x="180" y="178"/>
                </a:lnTo>
                <a:lnTo>
                  <a:pt x="180" y="178"/>
                </a:lnTo>
                <a:lnTo>
                  <a:pt x="182" y="180"/>
                </a:lnTo>
                <a:lnTo>
                  <a:pt x="182" y="184"/>
                </a:lnTo>
                <a:lnTo>
                  <a:pt x="182" y="184"/>
                </a:lnTo>
                <a:lnTo>
                  <a:pt x="184" y="186"/>
                </a:lnTo>
                <a:lnTo>
                  <a:pt x="186" y="188"/>
                </a:lnTo>
                <a:lnTo>
                  <a:pt x="186" y="190"/>
                </a:lnTo>
                <a:lnTo>
                  <a:pt x="186" y="190"/>
                </a:lnTo>
                <a:lnTo>
                  <a:pt x="180" y="190"/>
                </a:lnTo>
                <a:lnTo>
                  <a:pt x="176" y="188"/>
                </a:lnTo>
                <a:lnTo>
                  <a:pt x="172" y="186"/>
                </a:lnTo>
                <a:lnTo>
                  <a:pt x="168" y="188"/>
                </a:lnTo>
                <a:lnTo>
                  <a:pt x="168" y="188"/>
                </a:lnTo>
                <a:lnTo>
                  <a:pt x="160" y="184"/>
                </a:lnTo>
                <a:lnTo>
                  <a:pt x="154" y="180"/>
                </a:lnTo>
                <a:lnTo>
                  <a:pt x="154" y="180"/>
                </a:lnTo>
                <a:lnTo>
                  <a:pt x="148" y="182"/>
                </a:lnTo>
                <a:lnTo>
                  <a:pt x="144" y="184"/>
                </a:lnTo>
                <a:lnTo>
                  <a:pt x="144" y="184"/>
                </a:lnTo>
                <a:lnTo>
                  <a:pt x="142" y="182"/>
                </a:lnTo>
                <a:lnTo>
                  <a:pt x="142" y="180"/>
                </a:lnTo>
                <a:lnTo>
                  <a:pt x="144" y="174"/>
                </a:lnTo>
                <a:lnTo>
                  <a:pt x="144" y="174"/>
                </a:lnTo>
                <a:lnTo>
                  <a:pt x="142" y="174"/>
                </a:lnTo>
                <a:lnTo>
                  <a:pt x="140" y="172"/>
                </a:lnTo>
                <a:lnTo>
                  <a:pt x="140" y="172"/>
                </a:lnTo>
                <a:lnTo>
                  <a:pt x="138" y="172"/>
                </a:lnTo>
                <a:lnTo>
                  <a:pt x="138" y="174"/>
                </a:lnTo>
                <a:lnTo>
                  <a:pt x="138" y="176"/>
                </a:lnTo>
                <a:lnTo>
                  <a:pt x="138" y="178"/>
                </a:lnTo>
                <a:lnTo>
                  <a:pt x="138" y="178"/>
                </a:lnTo>
                <a:lnTo>
                  <a:pt x="134" y="176"/>
                </a:lnTo>
                <a:lnTo>
                  <a:pt x="130" y="176"/>
                </a:lnTo>
                <a:lnTo>
                  <a:pt x="130" y="176"/>
                </a:lnTo>
                <a:lnTo>
                  <a:pt x="128" y="176"/>
                </a:lnTo>
                <a:lnTo>
                  <a:pt x="128" y="178"/>
                </a:lnTo>
                <a:lnTo>
                  <a:pt x="126" y="180"/>
                </a:lnTo>
                <a:lnTo>
                  <a:pt x="124" y="180"/>
                </a:lnTo>
                <a:lnTo>
                  <a:pt x="124" y="180"/>
                </a:lnTo>
                <a:lnTo>
                  <a:pt x="122" y="176"/>
                </a:lnTo>
                <a:lnTo>
                  <a:pt x="122" y="174"/>
                </a:lnTo>
                <a:lnTo>
                  <a:pt x="118" y="172"/>
                </a:lnTo>
                <a:lnTo>
                  <a:pt x="118" y="172"/>
                </a:lnTo>
                <a:lnTo>
                  <a:pt x="116" y="174"/>
                </a:lnTo>
                <a:lnTo>
                  <a:pt x="116" y="174"/>
                </a:lnTo>
                <a:lnTo>
                  <a:pt x="118" y="178"/>
                </a:lnTo>
                <a:lnTo>
                  <a:pt x="118" y="180"/>
                </a:lnTo>
                <a:lnTo>
                  <a:pt x="118" y="182"/>
                </a:lnTo>
                <a:lnTo>
                  <a:pt x="118" y="182"/>
                </a:lnTo>
                <a:lnTo>
                  <a:pt x="114" y="184"/>
                </a:lnTo>
                <a:lnTo>
                  <a:pt x="110" y="184"/>
                </a:lnTo>
                <a:lnTo>
                  <a:pt x="110" y="184"/>
                </a:lnTo>
                <a:lnTo>
                  <a:pt x="112" y="204"/>
                </a:lnTo>
                <a:lnTo>
                  <a:pt x="114" y="226"/>
                </a:lnTo>
                <a:lnTo>
                  <a:pt x="114" y="226"/>
                </a:lnTo>
                <a:lnTo>
                  <a:pt x="118" y="228"/>
                </a:lnTo>
                <a:lnTo>
                  <a:pt x="122" y="230"/>
                </a:lnTo>
                <a:lnTo>
                  <a:pt x="122" y="230"/>
                </a:lnTo>
                <a:lnTo>
                  <a:pt x="128" y="232"/>
                </a:lnTo>
                <a:lnTo>
                  <a:pt x="128" y="232"/>
                </a:lnTo>
                <a:lnTo>
                  <a:pt x="140" y="232"/>
                </a:lnTo>
                <a:lnTo>
                  <a:pt x="154" y="232"/>
                </a:lnTo>
                <a:lnTo>
                  <a:pt x="154" y="232"/>
                </a:lnTo>
                <a:lnTo>
                  <a:pt x="164" y="234"/>
                </a:lnTo>
                <a:lnTo>
                  <a:pt x="172" y="236"/>
                </a:lnTo>
                <a:lnTo>
                  <a:pt x="172" y="236"/>
                </a:lnTo>
                <a:lnTo>
                  <a:pt x="170" y="238"/>
                </a:lnTo>
                <a:lnTo>
                  <a:pt x="170" y="238"/>
                </a:lnTo>
                <a:lnTo>
                  <a:pt x="166" y="238"/>
                </a:lnTo>
                <a:lnTo>
                  <a:pt x="166" y="238"/>
                </a:lnTo>
                <a:lnTo>
                  <a:pt x="108" y="238"/>
                </a:lnTo>
                <a:lnTo>
                  <a:pt x="48" y="238"/>
                </a:lnTo>
                <a:lnTo>
                  <a:pt x="48" y="238"/>
                </a:lnTo>
                <a:lnTo>
                  <a:pt x="50" y="236"/>
                </a:lnTo>
                <a:lnTo>
                  <a:pt x="54" y="234"/>
                </a:lnTo>
                <a:lnTo>
                  <a:pt x="62" y="232"/>
                </a:lnTo>
                <a:lnTo>
                  <a:pt x="62" y="232"/>
                </a:lnTo>
                <a:lnTo>
                  <a:pt x="76" y="232"/>
                </a:lnTo>
                <a:lnTo>
                  <a:pt x="76" y="232"/>
                </a:lnTo>
                <a:lnTo>
                  <a:pt x="80" y="230"/>
                </a:lnTo>
                <a:lnTo>
                  <a:pt x="80" y="230"/>
                </a:lnTo>
                <a:lnTo>
                  <a:pt x="94" y="232"/>
                </a:lnTo>
                <a:lnTo>
                  <a:pt x="100" y="232"/>
                </a:lnTo>
                <a:lnTo>
                  <a:pt x="104" y="228"/>
                </a:lnTo>
                <a:lnTo>
                  <a:pt x="104" y="228"/>
                </a:lnTo>
                <a:lnTo>
                  <a:pt x="104" y="212"/>
                </a:lnTo>
                <a:lnTo>
                  <a:pt x="104" y="212"/>
                </a:lnTo>
                <a:lnTo>
                  <a:pt x="104" y="198"/>
                </a:lnTo>
                <a:lnTo>
                  <a:pt x="104" y="188"/>
                </a:lnTo>
                <a:lnTo>
                  <a:pt x="104" y="188"/>
                </a:lnTo>
                <a:lnTo>
                  <a:pt x="100" y="184"/>
                </a:lnTo>
                <a:lnTo>
                  <a:pt x="96" y="180"/>
                </a:lnTo>
                <a:lnTo>
                  <a:pt x="96" y="180"/>
                </a:lnTo>
                <a:lnTo>
                  <a:pt x="92" y="182"/>
                </a:lnTo>
                <a:lnTo>
                  <a:pt x="88" y="180"/>
                </a:lnTo>
                <a:lnTo>
                  <a:pt x="78" y="180"/>
                </a:lnTo>
                <a:lnTo>
                  <a:pt x="78" y="180"/>
                </a:lnTo>
                <a:lnTo>
                  <a:pt x="76" y="180"/>
                </a:lnTo>
                <a:lnTo>
                  <a:pt x="74" y="178"/>
                </a:lnTo>
                <a:lnTo>
                  <a:pt x="72" y="176"/>
                </a:lnTo>
                <a:lnTo>
                  <a:pt x="72" y="176"/>
                </a:lnTo>
                <a:lnTo>
                  <a:pt x="70" y="178"/>
                </a:lnTo>
                <a:lnTo>
                  <a:pt x="70" y="182"/>
                </a:lnTo>
                <a:lnTo>
                  <a:pt x="70" y="182"/>
                </a:lnTo>
                <a:lnTo>
                  <a:pt x="66" y="182"/>
                </a:lnTo>
                <a:lnTo>
                  <a:pt x="64" y="182"/>
                </a:lnTo>
                <a:lnTo>
                  <a:pt x="62" y="184"/>
                </a:lnTo>
                <a:lnTo>
                  <a:pt x="60" y="186"/>
                </a:lnTo>
                <a:lnTo>
                  <a:pt x="60" y="186"/>
                </a:lnTo>
                <a:lnTo>
                  <a:pt x="60" y="182"/>
                </a:lnTo>
                <a:lnTo>
                  <a:pt x="62" y="178"/>
                </a:lnTo>
                <a:lnTo>
                  <a:pt x="66" y="176"/>
                </a:lnTo>
                <a:lnTo>
                  <a:pt x="68" y="172"/>
                </a:lnTo>
                <a:lnTo>
                  <a:pt x="68" y="172"/>
                </a:lnTo>
                <a:lnTo>
                  <a:pt x="68" y="172"/>
                </a:lnTo>
                <a:lnTo>
                  <a:pt x="66" y="170"/>
                </a:lnTo>
                <a:lnTo>
                  <a:pt x="64" y="170"/>
                </a:lnTo>
                <a:lnTo>
                  <a:pt x="64" y="170"/>
                </a:lnTo>
                <a:lnTo>
                  <a:pt x="66" y="164"/>
                </a:lnTo>
                <a:lnTo>
                  <a:pt x="70" y="160"/>
                </a:lnTo>
                <a:lnTo>
                  <a:pt x="70" y="160"/>
                </a:lnTo>
                <a:lnTo>
                  <a:pt x="68" y="156"/>
                </a:lnTo>
                <a:lnTo>
                  <a:pt x="68" y="156"/>
                </a:lnTo>
                <a:lnTo>
                  <a:pt x="64" y="156"/>
                </a:lnTo>
                <a:lnTo>
                  <a:pt x="60" y="154"/>
                </a:lnTo>
                <a:lnTo>
                  <a:pt x="58" y="152"/>
                </a:lnTo>
                <a:lnTo>
                  <a:pt x="54" y="154"/>
                </a:lnTo>
                <a:lnTo>
                  <a:pt x="54" y="154"/>
                </a:lnTo>
                <a:lnTo>
                  <a:pt x="56" y="156"/>
                </a:lnTo>
                <a:lnTo>
                  <a:pt x="58" y="158"/>
                </a:lnTo>
                <a:lnTo>
                  <a:pt x="62" y="158"/>
                </a:lnTo>
                <a:lnTo>
                  <a:pt x="66" y="158"/>
                </a:lnTo>
                <a:lnTo>
                  <a:pt x="66" y="158"/>
                </a:lnTo>
                <a:lnTo>
                  <a:pt x="64" y="162"/>
                </a:lnTo>
                <a:lnTo>
                  <a:pt x="62" y="164"/>
                </a:lnTo>
                <a:lnTo>
                  <a:pt x="60" y="166"/>
                </a:lnTo>
                <a:lnTo>
                  <a:pt x="58" y="168"/>
                </a:lnTo>
                <a:lnTo>
                  <a:pt x="58" y="168"/>
                </a:lnTo>
                <a:lnTo>
                  <a:pt x="56" y="168"/>
                </a:lnTo>
                <a:lnTo>
                  <a:pt x="54" y="168"/>
                </a:lnTo>
                <a:lnTo>
                  <a:pt x="50" y="168"/>
                </a:lnTo>
                <a:lnTo>
                  <a:pt x="48" y="166"/>
                </a:lnTo>
                <a:lnTo>
                  <a:pt x="48" y="166"/>
                </a:lnTo>
                <a:lnTo>
                  <a:pt x="50" y="166"/>
                </a:lnTo>
                <a:lnTo>
                  <a:pt x="52" y="162"/>
                </a:lnTo>
                <a:lnTo>
                  <a:pt x="52" y="162"/>
                </a:lnTo>
                <a:lnTo>
                  <a:pt x="50" y="160"/>
                </a:lnTo>
                <a:lnTo>
                  <a:pt x="48" y="160"/>
                </a:lnTo>
                <a:lnTo>
                  <a:pt x="48" y="160"/>
                </a:lnTo>
                <a:lnTo>
                  <a:pt x="38" y="162"/>
                </a:lnTo>
                <a:lnTo>
                  <a:pt x="38" y="162"/>
                </a:lnTo>
                <a:lnTo>
                  <a:pt x="34" y="162"/>
                </a:lnTo>
                <a:lnTo>
                  <a:pt x="30" y="162"/>
                </a:lnTo>
                <a:lnTo>
                  <a:pt x="22" y="164"/>
                </a:lnTo>
                <a:lnTo>
                  <a:pt x="22" y="164"/>
                </a:lnTo>
                <a:lnTo>
                  <a:pt x="14" y="164"/>
                </a:lnTo>
                <a:lnTo>
                  <a:pt x="4" y="162"/>
                </a:lnTo>
                <a:lnTo>
                  <a:pt x="4" y="162"/>
                </a:lnTo>
                <a:lnTo>
                  <a:pt x="4" y="158"/>
                </a:lnTo>
                <a:lnTo>
                  <a:pt x="4" y="158"/>
                </a:lnTo>
                <a:lnTo>
                  <a:pt x="4" y="156"/>
                </a:lnTo>
                <a:lnTo>
                  <a:pt x="2" y="154"/>
                </a:lnTo>
                <a:lnTo>
                  <a:pt x="0" y="154"/>
                </a:lnTo>
                <a:lnTo>
                  <a:pt x="0" y="152"/>
                </a:lnTo>
                <a:lnTo>
                  <a:pt x="0" y="152"/>
                </a:lnTo>
                <a:lnTo>
                  <a:pt x="2" y="152"/>
                </a:lnTo>
                <a:lnTo>
                  <a:pt x="4" y="154"/>
                </a:lnTo>
                <a:lnTo>
                  <a:pt x="6" y="156"/>
                </a:lnTo>
                <a:lnTo>
                  <a:pt x="6" y="156"/>
                </a:lnTo>
                <a:lnTo>
                  <a:pt x="16" y="156"/>
                </a:lnTo>
                <a:lnTo>
                  <a:pt x="20" y="156"/>
                </a:lnTo>
                <a:lnTo>
                  <a:pt x="22" y="154"/>
                </a:lnTo>
                <a:lnTo>
                  <a:pt x="22" y="154"/>
                </a:lnTo>
                <a:lnTo>
                  <a:pt x="22" y="150"/>
                </a:lnTo>
                <a:lnTo>
                  <a:pt x="20" y="148"/>
                </a:lnTo>
                <a:lnTo>
                  <a:pt x="16" y="146"/>
                </a:lnTo>
                <a:lnTo>
                  <a:pt x="16" y="146"/>
                </a:lnTo>
                <a:lnTo>
                  <a:pt x="18" y="144"/>
                </a:lnTo>
                <a:lnTo>
                  <a:pt x="20" y="140"/>
                </a:lnTo>
                <a:lnTo>
                  <a:pt x="20" y="140"/>
                </a:lnTo>
                <a:lnTo>
                  <a:pt x="18" y="138"/>
                </a:lnTo>
                <a:lnTo>
                  <a:pt x="18" y="138"/>
                </a:lnTo>
                <a:lnTo>
                  <a:pt x="14" y="138"/>
                </a:lnTo>
                <a:lnTo>
                  <a:pt x="14" y="138"/>
                </a:lnTo>
                <a:lnTo>
                  <a:pt x="14" y="136"/>
                </a:lnTo>
                <a:lnTo>
                  <a:pt x="16" y="134"/>
                </a:lnTo>
                <a:lnTo>
                  <a:pt x="18" y="134"/>
                </a:lnTo>
                <a:lnTo>
                  <a:pt x="18" y="132"/>
                </a:lnTo>
                <a:lnTo>
                  <a:pt x="18" y="132"/>
                </a:lnTo>
                <a:lnTo>
                  <a:pt x="22" y="132"/>
                </a:lnTo>
                <a:lnTo>
                  <a:pt x="26" y="132"/>
                </a:lnTo>
                <a:lnTo>
                  <a:pt x="26" y="132"/>
                </a:lnTo>
                <a:lnTo>
                  <a:pt x="26" y="130"/>
                </a:lnTo>
                <a:lnTo>
                  <a:pt x="24" y="130"/>
                </a:lnTo>
                <a:lnTo>
                  <a:pt x="20" y="128"/>
                </a:lnTo>
                <a:lnTo>
                  <a:pt x="20" y="128"/>
                </a:lnTo>
                <a:lnTo>
                  <a:pt x="18" y="130"/>
                </a:lnTo>
                <a:lnTo>
                  <a:pt x="18" y="132"/>
                </a:lnTo>
                <a:lnTo>
                  <a:pt x="18" y="132"/>
                </a:lnTo>
                <a:lnTo>
                  <a:pt x="16" y="130"/>
                </a:lnTo>
                <a:lnTo>
                  <a:pt x="14" y="128"/>
                </a:lnTo>
                <a:lnTo>
                  <a:pt x="12" y="126"/>
                </a:lnTo>
                <a:lnTo>
                  <a:pt x="14" y="122"/>
                </a:lnTo>
                <a:lnTo>
                  <a:pt x="14" y="122"/>
                </a:lnTo>
                <a:lnTo>
                  <a:pt x="20" y="124"/>
                </a:lnTo>
                <a:lnTo>
                  <a:pt x="22" y="124"/>
                </a:lnTo>
                <a:lnTo>
                  <a:pt x="26" y="122"/>
                </a:lnTo>
                <a:lnTo>
                  <a:pt x="26" y="122"/>
                </a:lnTo>
                <a:lnTo>
                  <a:pt x="28" y="126"/>
                </a:lnTo>
                <a:lnTo>
                  <a:pt x="30" y="128"/>
                </a:lnTo>
                <a:lnTo>
                  <a:pt x="30" y="128"/>
                </a:lnTo>
                <a:lnTo>
                  <a:pt x="34" y="128"/>
                </a:lnTo>
                <a:lnTo>
                  <a:pt x="36" y="126"/>
                </a:lnTo>
                <a:lnTo>
                  <a:pt x="36" y="126"/>
                </a:lnTo>
                <a:lnTo>
                  <a:pt x="38" y="128"/>
                </a:lnTo>
                <a:lnTo>
                  <a:pt x="38" y="128"/>
                </a:lnTo>
                <a:lnTo>
                  <a:pt x="38" y="130"/>
                </a:lnTo>
                <a:lnTo>
                  <a:pt x="40" y="130"/>
                </a:lnTo>
                <a:lnTo>
                  <a:pt x="40" y="130"/>
                </a:lnTo>
                <a:lnTo>
                  <a:pt x="48" y="128"/>
                </a:lnTo>
                <a:lnTo>
                  <a:pt x="52" y="122"/>
                </a:lnTo>
                <a:lnTo>
                  <a:pt x="52" y="122"/>
                </a:lnTo>
                <a:lnTo>
                  <a:pt x="50" y="122"/>
                </a:lnTo>
                <a:lnTo>
                  <a:pt x="50" y="122"/>
                </a:lnTo>
                <a:lnTo>
                  <a:pt x="48" y="124"/>
                </a:lnTo>
                <a:lnTo>
                  <a:pt x="44" y="124"/>
                </a:lnTo>
                <a:lnTo>
                  <a:pt x="44" y="124"/>
                </a:lnTo>
                <a:lnTo>
                  <a:pt x="44" y="122"/>
                </a:lnTo>
                <a:lnTo>
                  <a:pt x="46" y="120"/>
                </a:lnTo>
                <a:lnTo>
                  <a:pt x="48" y="120"/>
                </a:lnTo>
                <a:lnTo>
                  <a:pt x="48" y="120"/>
                </a:lnTo>
                <a:lnTo>
                  <a:pt x="48" y="118"/>
                </a:lnTo>
                <a:lnTo>
                  <a:pt x="46" y="116"/>
                </a:lnTo>
                <a:lnTo>
                  <a:pt x="46" y="116"/>
                </a:lnTo>
                <a:lnTo>
                  <a:pt x="42" y="116"/>
                </a:lnTo>
                <a:lnTo>
                  <a:pt x="38" y="120"/>
                </a:lnTo>
                <a:lnTo>
                  <a:pt x="38" y="120"/>
                </a:lnTo>
                <a:lnTo>
                  <a:pt x="34" y="118"/>
                </a:lnTo>
                <a:lnTo>
                  <a:pt x="32" y="114"/>
                </a:lnTo>
                <a:lnTo>
                  <a:pt x="32" y="114"/>
                </a:lnTo>
                <a:lnTo>
                  <a:pt x="24" y="114"/>
                </a:lnTo>
                <a:lnTo>
                  <a:pt x="18" y="114"/>
                </a:lnTo>
                <a:lnTo>
                  <a:pt x="18" y="114"/>
                </a:lnTo>
                <a:lnTo>
                  <a:pt x="16" y="112"/>
                </a:lnTo>
                <a:lnTo>
                  <a:pt x="14" y="110"/>
                </a:lnTo>
                <a:lnTo>
                  <a:pt x="12" y="108"/>
                </a:lnTo>
                <a:lnTo>
                  <a:pt x="10" y="106"/>
                </a:lnTo>
                <a:lnTo>
                  <a:pt x="10" y="106"/>
                </a:lnTo>
                <a:lnTo>
                  <a:pt x="10" y="104"/>
                </a:lnTo>
                <a:lnTo>
                  <a:pt x="12" y="104"/>
                </a:lnTo>
                <a:lnTo>
                  <a:pt x="14" y="104"/>
                </a:lnTo>
                <a:lnTo>
                  <a:pt x="16" y="104"/>
                </a:lnTo>
                <a:lnTo>
                  <a:pt x="16" y="104"/>
                </a:lnTo>
                <a:lnTo>
                  <a:pt x="20" y="100"/>
                </a:lnTo>
                <a:lnTo>
                  <a:pt x="20" y="100"/>
                </a:lnTo>
                <a:lnTo>
                  <a:pt x="24" y="100"/>
                </a:lnTo>
                <a:lnTo>
                  <a:pt x="24" y="102"/>
                </a:lnTo>
                <a:lnTo>
                  <a:pt x="28" y="104"/>
                </a:lnTo>
                <a:lnTo>
                  <a:pt x="28" y="104"/>
                </a:lnTo>
                <a:lnTo>
                  <a:pt x="36" y="104"/>
                </a:lnTo>
                <a:lnTo>
                  <a:pt x="40" y="102"/>
                </a:lnTo>
                <a:lnTo>
                  <a:pt x="40" y="102"/>
                </a:lnTo>
                <a:lnTo>
                  <a:pt x="42" y="98"/>
                </a:lnTo>
                <a:lnTo>
                  <a:pt x="40" y="94"/>
                </a:lnTo>
                <a:lnTo>
                  <a:pt x="40" y="94"/>
                </a:lnTo>
                <a:lnTo>
                  <a:pt x="38" y="94"/>
                </a:lnTo>
                <a:lnTo>
                  <a:pt x="36" y="96"/>
                </a:lnTo>
                <a:lnTo>
                  <a:pt x="34" y="96"/>
                </a:lnTo>
                <a:lnTo>
                  <a:pt x="34" y="96"/>
                </a:lnTo>
                <a:lnTo>
                  <a:pt x="30" y="88"/>
                </a:lnTo>
                <a:lnTo>
                  <a:pt x="30" y="88"/>
                </a:lnTo>
                <a:lnTo>
                  <a:pt x="26" y="88"/>
                </a:lnTo>
                <a:lnTo>
                  <a:pt x="26" y="88"/>
                </a:lnTo>
                <a:lnTo>
                  <a:pt x="24" y="90"/>
                </a:lnTo>
                <a:lnTo>
                  <a:pt x="26" y="90"/>
                </a:lnTo>
                <a:lnTo>
                  <a:pt x="28" y="92"/>
                </a:lnTo>
                <a:lnTo>
                  <a:pt x="26" y="94"/>
                </a:lnTo>
                <a:lnTo>
                  <a:pt x="26" y="94"/>
                </a:lnTo>
                <a:lnTo>
                  <a:pt x="24" y="94"/>
                </a:lnTo>
                <a:lnTo>
                  <a:pt x="20" y="94"/>
                </a:lnTo>
                <a:lnTo>
                  <a:pt x="20" y="94"/>
                </a:lnTo>
                <a:lnTo>
                  <a:pt x="20" y="92"/>
                </a:lnTo>
                <a:lnTo>
                  <a:pt x="24" y="90"/>
                </a:lnTo>
                <a:lnTo>
                  <a:pt x="24" y="90"/>
                </a:lnTo>
                <a:lnTo>
                  <a:pt x="22" y="86"/>
                </a:lnTo>
                <a:lnTo>
                  <a:pt x="24" y="82"/>
                </a:lnTo>
                <a:lnTo>
                  <a:pt x="24" y="82"/>
                </a:lnTo>
                <a:lnTo>
                  <a:pt x="22" y="80"/>
                </a:lnTo>
                <a:lnTo>
                  <a:pt x="20" y="76"/>
                </a:lnTo>
                <a:lnTo>
                  <a:pt x="20" y="76"/>
                </a:lnTo>
                <a:lnTo>
                  <a:pt x="30" y="72"/>
                </a:lnTo>
                <a:lnTo>
                  <a:pt x="38" y="68"/>
                </a:lnTo>
                <a:lnTo>
                  <a:pt x="38" y="68"/>
                </a:lnTo>
                <a:lnTo>
                  <a:pt x="40" y="70"/>
                </a:lnTo>
                <a:lnTo>
                  <a:pt x="40" y="74"/>
                </a:lnTo>
                <a:lnTo>
                  <a:pt x="40" y="74"/>
                </a:lnTo>
                <a:lnTo>
                  <a:pt x="46" y="76"/>
                </a:lnTo>
                <a:lnTo>
                  <a:pt x="48" y="76"/>
                </a:lnTo>
                <a:lnTo>
                  <a:pt x="48" y="74"/>
                </a:lnTo>
                <a:lnTo>
                  <a:pt x="48" y="74"/>
                </a:lnTo>
                <a:lnTo>
                  <a:pt x="48" y="72"/>
                </a:lnTo>
                <a:lnTo>
                  <a:pt x="46" y="72"/>
                </a:lnTo>
                <a:lnTo>
                  <a:pt x="44" y="70"/>
                </a:lnTo>
                <a:lnTo>
                  <a:pt x="44" y="70"/>
                </a:lnTo>
                <a:lnTo>
                  <a:pt x="44" y="66"/>
                </a:lnTo>
                <a:lnTo>
                  <a:pt x="46" y="64"/>
                </a:lnTo>
                <a:lnTo>
                  <a:pt x="46" y="64"/>
                </a:lnTo>
                <a:lnTo>
                  <a:pt x="44" y="60"/>
                </a:lnTo>
                <a:lnTo>
                  <a:pt x="44" y="54"/>
                </a:lnTo>
                <a:lnTo>
                  <a:pt x="44" y="54"/>
                </a:lnTo>
                <a:lnTo>
                  <a:pt x="50" y="54"/>
                </a:lnTo>
                <a:lnTo>
                  <a:pt x="50" y="54"/>
                </a:lnTo>
                <a:lnTo>
                  <a:pt x="56" y="50"/>
                </a:lnTo>
                <a:lnTo>
                  <a:pt x="58" y="48"/>
                </a:lnTo>
                <a:lnTo>
                  <a:pt x="60" y="46"/>
                </a:lnTo>
                <a:lnTo>
                  <a:pt x="60" y="46"/>
                </a:lnTo>
                <a:lnTo>
                  <a:pt x="60" y="44"/>
                </a:lnTo>
                <a:lnTo>
                  <a:pt x="58" y="42"/>
                </a:lnTo>
                <a:lnTo>
                  <a:pt x="54" y="40"/>
                </a:lnTo>
                <a:lnTo>
                  <a:pt x="54" y="40"/>
                </a:lnTo>
                <a:lnTo>
                  <a:pt x="54" y="38"/>
                </a:lnTo>
                <a:lnTo>
                  <a:pt x="56" y="38"/>
                </a:lnTo>
                <a:lnTo>
                  <a:pt x="60" y="38"/>
                </a:lnTo>
                <a:lnTo>
                  <a:pt x="60" y="38"/>
                </a:lnTo>
                <a:lnTo>
                  <a:pt x="60" y="38"/>
                </a:lnTo>
                <a:lnTo>
                  <a:pt x="62" y="36"/>
                </a:lnTo>
                <a:lnTo>
                  <a:pt x="62" y="36"/>
                </a:lnTo>
                <a:lnTo>
                  <a:pt x="62" y="36"/>
                </a:lnTo>
                <a:lnTo>
                  <a:pt x="66" y="38"/>
                </a:lnTo>
                <a:lnTo>
                  <a:pt x="70" y="38"/>
                </a:lnTo>
                <a:lnTo>
                  <a:pt x="70" y="38"/>
                </a:lnTo>
                <a:lnTo>
                  <a:pt x="72" y="38"/>
                </a:lnTo>
                <a:lnTo>
                  <a:pt x="72" y="38"/>
                </a:lnTo>
                <a:lnTo>
                  <a:pt x="72" y="36"/>
                </a:lnTo>
                <a:lnTo>
                  <a:pt x="70" y="34"/>
                </a:lnTo>
                <a:lnTo>
                  <a:pt x="68" y="32"/>
                </a:lnTo>
                <a:lnTo>
                  <a:pt x="68" y="32"/>
                </a:lnTo>
                <a:lnTo>
                  <a:pt x="68" y="30"/>
                </a:lnTo>
                <a:lnTo>
                  <a:pt x="68" y="30"/>
                </a:lnTo>
                <a:lnTo>
                  <a:pt x="64" y="28"/>
                </a:lnTo>
                <a:lnTo>
                  <a:pt x="64" y="28"/>
                </a:lnTo>
                <a:lnTo>
                  <a:pt x="64" y="24"/>
                </a:lnTo>
                <a:lnTo>
                  <a:pt x="62" y="22"/>
                </a:lnTo>
                <a:lnTo>
                  <a:pt x="56" y="20"/>
                </a:lnTo>
                <a:lnTo>
                  <a:pt x="56" y="20"/>
                </a:lnTo>
                <a:lnTo>
                  <a:pt x="56" y="16"/>
                </a:lnTo>
                <a:lnTo>
                  <a:pt x="58" y="14"/>
                </a:lnTo>
                <a:lnTo>
                  <a:pt x="58" y="14"/>
                </a:lnTo>
                <a:lnTo>
                  <a:pt x="62" y="16"/>
                </a:lnTo>
                <a:lnTo>
                  <a:pt x="64" y="18"/>
                </a:lnTo>
                <a:lnTo>
                  <a:pt x="64" y="18"/>
                </a:lnTo>
                <a:lnTo>
                  <a:pt x="68" y="16"/>
                </a:lnTo>
                <a:lnTo>
                  <a:pt x="68" y="16"/>
                </a:lnTo>
                <a:lnTo>
                  <a:pt x="68" y="16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lnTo>
                  <a:pt x="66" y="10"/>
                </a:lnTo>
                <a:lnTo>
                  <a:pt x="66" y="10"/>
                </a:lnTo>
                <a:lnTo>
                  <a:pt x="64" y="8"/>
                </a:lnTo>
                <a:lnTo>
                  <a:pt x="62" y="8"/>
                </a:lnTo>
                <a:lnTo>
                  <a:pt x="62" y="6"/>
                </a:lnTo>
                <a:lnTo>
                  <a:pt x="62" y="6"/>
                </a:lnTo>
                <a:lnTo>
                  <a:pt x="66" y="8"/>
                </a:lnTo>
                <a:lnTo>
                  <a:pt x="70" y="10"/>
                </a:lnTo>
                <a:lnTo>
                  <a:pt x="74" y="16"/>
                </a:lnTo>
                <a:lnTo>
                  <a:pt x="74" y="16"/>
                </a:lnTo>
                <a:lnTo>
                  <a:pt x="82" y="18"/>
                </a:lnTo>
                <a:lnTo>
                  <a:pt x="84" y="18"/>
                </a:lnTo>
                <a:lnTo>
                  <a:pt x="88" y="18"/>
                </a:lnTo>
                <a:lnTo>
                  <a:pt x="88" y="18"/>
                </a:lnTo>
                <a:lnTo>
                  <a:pt x="88" y="20"/>
                </a:lnTo>
                <a:lnTo>
                  <a:pt x="88" y="22"/>
                </a:lnTo>
                <a:lnTo>
                  <a:pt x="88" y="22"/>
                </a:lnTo>
                <a:lnTo>
                  <a:pt x="100" y="24"/>
                </a:lnTo>
                <a:lnTo>
                  <a:pt x="100" y="24"/>
                </a:lnTo>
                <a:lnTo>
                  <a:pt x="96" y="20"/>
                </a:lnTo>
                <a:lnTo>
                  <a:pt x="92" y="16"/>
                </a:lnTo>
                <a:lnTo>
                  <a:pt x="92" y="16"/>
                </a:lnTo>
                <a:lnTo>
                  <a:pt x="100" y="16"/>
                </a:lnTo>
                <a:lnTo>
                  <a:pt x="106" y="20"/>
                </a:lnTo>
                <a:lnTo>
                  <a:pt x="106" y="20"/>
                </a:lnTo>
                <a:lnTo>
                  <a:pt x="110" y="18"/>
                </a:lnTo>
                <a:lnTo>
                  <a:pt x="116" y="16"/>
                </a:lnTo>
                <a:lnTo>
                  <a:pt x="116" y="16"/>
                </a:lnTo>
                <a:lnTo>
                  <a:pt x="118" y="12"/>
                </a:lnTo>
                <a:lnTo>
                  <a:pt x="118" y="10"/>
                </a:lnTo>
                <a:lnTo>
                  <a:pt x="118" y="10"/>
                </a:lnTo>
                <a:lnTo>
                  <a:pt x="114" y="10"/>
                </a:lnTo>
                <a:lnTo>
                  <a:pt x="112" y="10"/>
                </a:lnTo>
                <a:lnTo>
                  <a:pt x="110" y="14"/>
                </a:lnTo>
                <a:lnTo>
                  <a:pt x="110" y="14"/>
                </a:lnTo>
                <a:lnTo>
                  <a:pt x="100" y="14"/>
                </a:lnTo>
                <a:lnTo>
                  <a:pt x="100" y="14"/>
                </a:lnTo>
                <a:lnTo>
                  <a:pt x="100" y="10"/>
                </a:lnTo>
                <a:lnTo>
                  <a:pt x="100" y="8"/>
                </a:lnTo>
                <a:lnTo>
                  <a:pt x="102" y="6"/>
                </a:lnTo>
                <a:lnTo>
                  <a:pt x="102" y="2"/>
                </a:lnTo>
                <a:lnTo>
                  <a:pt x="102" y="2"/>
                </a:lnTo>
                <a:lnTo>
                  <a:pt x="104" y="2"/>
                </a:lnTo>
                <a:lnTo>
                  <a:pt x="106" y="4"/>
                </a:lnTo>
                <a:lnTo>
                  <a:pt x="110" y="8"/>
                </a:lnTo>
                <a:lnTo>
                  <a:pt x="110" y="8"/>
                </a:lnTo>
                <a:lnTo>
                  <a:pt x="112" y="6"/>
                </a:lnTo>
                <a:lnTo>
                  <a:pt x="114" y="6"/>
                </a:lnTo>
                <a:lnTo>
                  <a:pt x="114" y="6"/>
                </a:lnTo>
                <a:lnTo>
                  <a:pt x="114" y="4"/>
                </a:lnTo>
                <a:lnTo>
                  <a:pt x="116" y="2"/>
                </a:lnTo>
                <a:lnTo>
                  <a:pt x="118" y="0"/>
                </a:lnTo>
                <a:lnTo>
                  <a:pt x="118" y="0"/>
                </a:lnTo>
                <a:lnTo>
                  <a:pt x="120" y="2"/>
                </a:lnTo>
                <a:lnTo>
                  <a:pt x="120" y="4"/>
                </a:lnTo>
                <a:lnTo>
                  <a:pt x="122" y="6"/>
                </a:lnTo>
                <a:lnTo>
                  <a:pt x="124" y="8"/>
                </a:lnTo>
                <a:lnTo>
                  <a:pt x="124" y="8"/>
                </a:lnTo>
                <a:lnTo>
                  <a:pt x="126" y="6"/>
                </a:lnTo>
                <a:lnTo>
                  <a:pt x="126" y="6"/>
                </a:lnTo>
                <a:lnTo>
                  <a:pt x="128" y="8"/>
                </a:lnTo>
                <a:lnTo>
                  <a:pt x="128" y="8"/>
                </a:lnTo>
                <a:lnTo>
                  <a:pt x="132" y="8"/>
                </a:lnTo>
                <a:lnTo>
                  <a:pt x="134" y="8"/>
                </a:lnTo>
                <a:lnTo>
                  <a:pt x="134" y="10"/>
                </a:lnTo>
                <a:lnTo>
                  <a:pt x="134" y="10"/>
                </a:lnTo>
                <a:lnTo>
                  <a:pt x="132" y="12"/>
                </a:lnTo>
                <a:lnTo>
                  <a:pt x="130" y="14"/>
                </a:lnTo>
                <a:lnTo>
                  <a:pt x="126" y="12"/>
                </a:lnTo>
                <a:lnTo>
                  <a:pt x="126" y="12"/>
                </a:lnTo>
                <a:lnTo>
                  <a:pt x="126" y="12"/>
                </a:lnTo>
                <a:lnTo>
                  <a:pt x="124" y="10"/>
                </a:lnTo>
                <a:lnTo>
                  <a:pt x="122" y="10"/>
                </a:lnTo>
                <a:lnTo>
                  <a:pt x="120" y="10"/>
                </a:lnTo>
                <a:lnTo>
                  <a:pt x="120" y="10"/>
                </a:lnTo>
                <a:lnTo>
                  <a:pt x="120" y="10"/>
                </a:lnTo>
                <a:lnTo>
                  <a:pt x="120" y="12"/>
                </a:lnTo>
                <a:lnTo>
                  <a:pt x="122" y="14"/>
                </a:lnTo>
                <a:lnTo>
                  <a:pt x="122" y="14"/>
                </a:lnTo>
                <a:lnTo>
                  <a:pt x="120" y="18"/>
                </a:lnTo>
                <a:lnTo>
                  <a:pt x="120" y="20"/>
                </a:lnTo>
                <a:lnTo>
                  <a:pt x="120" y="20"/>
                </a:lnTo>
                <a:lnTo>
                  <a:pt x="120" y="22"/>
                </a:lnTo>
                <a:lnTo>
                  <a:pt x="122" y="24"/>
                </a:lnTo>
                <a:lnTo>
                  <a:pt x="126" y="26"/>
                </a:lnTo>
                <a:lnTo>
                  <a:pt x="126" y="26"/>
                </a:lnTo>
                <a:lnTo>
                  <a:pt x="128" y="24"/>
                </a:lnTo>
                <a:lnTo>
                  <a:pt x="128" y="24"/>
                </a:lnTo>
                <a:lnTo>
                  <a:pt x="126" y="20"/>
                </a:lnTo>
                <a:lnTo>
                  <a:pt x="124" y="18"/>
                </a:lnTo>
                <a:lnTo>
                  <a:pt x="124" y="16"/>
                </a:lnTo>
                <a:lnTo>
                  <a:pt x="124" y="16"/>
                </a:lnTo>
                <a:lnTo>
                  <a:pt x="126" y="16"/>
                </a:lnTo>
                <a:lnTo>
                  <a:pt x="128" y="16"/>
                </a:lnTo>
                <a:lnTo>
                  <a:pt x="132" y="20"/>
                </a:lnTo>
                <a:lnTo>
                  <a:pt x="132" y="20"/>
                </a:lnTo>
                <a:lnTo>
                  <a:pt x="136" y="18"/>
                </a:lnTo>
                <a:lnTo>
                  <a:pt x="138" y="14"/>
                </a:lnTo>
                <a:lnTo>
                  <a:pt x="142" y="12"/>
                </a:lnTo>
                <a:lnTo>
                  <a:pt x="144" y="10"/>
                </a:lnTo>
                <a:lnTo>
                  <a:pt x="144" y="10"/>
                </a:lnTo>
                <a:lnTo>
                  <a:pt x="144" y="12"/>
                </a:lnTo>
                <a:lnTo>
                  <a:pt x="144" y="14"/>
                </a:lnTo>
                <a:lnTo>
                  <a:pt x="148" y="16"/>
                </a:lnTo>
                <a:lnTo>
                  <a:pt x="148" y="16"/>
                </a:lnTo>
                <a:lnTo>
                  <a:pt x="148" y="14"/>
                </a:lnTo>
                <a:lnTo>
                  <a:pt x="148" y="12"/>
                </a:lnTo>
                <a:lnTo>
                  <a:pt x="148" y="12"/>
                </a:lnTo>
                <a:lnTo>
                  <a:pt x="148" y="10"/>
                </a:lnTo>
                <a:lnTo>
                  <a:pt x="148" y="10"/>
                </a:lnTo>
                <a:lnTo>
                  <a:pt x="148" y="10"/>
                </a:lnTo>
                <a:lnTo>
                  <a:pt x="150" y="10"/>
                </a:lnTo>
                <a:lnTo>
                  <a:pt x="152" y="14"/>
                </a:lnTo>
                <a:lnTo>
                  <a:pt x="152" y="14"/>
                </a:lnTo>
                <a:close/>
                <a:moveTo>
                  <a:pt x="106" y="22"/>
                </a:moveTo>
                <a:lnTo>
                  <a:pt x="106" y="22"/>
                </a:lnTo>
                <a:lnTo>
                  <a:pt x="108" y="26"/>
                </a:lnTo>
                <a:lnTo>
                  <a:pt x="112" y="28"/>
                </a:lnTo>
                <a:lnTo>
                  <a:pt x="112" y="28"/>
                </a:lnTo>
                <a:lnTo>
                  <a:pt x="114" y="28"/>
                </a:lnTo>
                <a:lnTo>
                  <a:pt x="114" y="28"/>
                </a:lnTo>
                <a:lnTo>
                  <a:pt x="114" y="24"/>
                </a:lnTo>
                <a:lnTo>
                  <a:pt x="112" y="22"/>
                </a:lnTo>
                <a:lnTo>
                  <a:pt x="110" y="20"/>
                </a:lnTo>
                <a:lnTo>
                  <a:pt x="106" y="22"/>
                </a:lnTo>
                <a:lnTo>
                  <a:pt x="106" y="22"/>
                </a:lnTo>
                <a:close/>
                <a:moveTo>
                  <a:pt x="74" y="28"/>
                </a:moveTo>
                <a:lnTo>
                  <a:pt x="74" y="28"/>
                </a:lnTo>
                <a:lnTo>
                  <a:pt x="76" y="30"/>
                </a:lnTo>
                <a:lnTo>
                  <a:pt x="76" y="30"/>
                </a:lnTo>
                <a:lnTo>
                  <a:pt x="80" y="30"/>
                </a:lnTo>
                <a:lnTo>
                  <a:pt x="80" y="30"/>
                </a:lnTo>
                <a:lnTo>
                  <a:pt x="80" y="28"/>
                </a:lnTo>
                <a:lnTo>
                  <a:pt x="80" y="28"/>
                </a:lnTo>
                <a:lnTo>
                  <a:pt x="82" y="28"/>
                </a:lnTo>
                <a:lnTo>
                  <a:pt x="82" y="28"/>
                </a:lnTo>
                <a:lnTo>
                  <a:pt x="78" y="26"/>
                </a:lnTo>
                <a:lnTo>
                  <a:pt x="74" y="24"/>
                </a:lnTo>
                <a:lnTo>
                  <a:pt x="72" y="22"/>
                </a:lnTo>
                <a:lnTo>
                  <a:pt x="68" y="22"/>
                </a:lnTo>
                <a:lnTo>
                  <a:pt x="68" y="22"/>
                </a:lnTo>
                <a:lnTo>
                  <a:pt x="68" y="24"/>
                </a:lnTo>
                <a:lnTo>
                  <a:pt x="70" y="26"/>
                </a:lnTo>
                <a:lnTo>
                  <a:pt x="74" y="28"/>
                </a:lnTo>
                <a:lnTo>
                  <a:pt x="74" y="28"/>
                </a:lnTo>
                <a:close/>
                <a:moveTo>
                  <a:pt x="104" y="30"/>
                </a:moveTo>
                <a:lnTo>
                  <a:pt x="104" y="30"/>
                </a:lnTo>
                <a:lnTo>
                  <a:pt x="100" y="26"/>
                </a:lnTo>
                <a:lnTo>
                  <a:pt x="98" y="24"/>
                </a:lnTo>
                <a:lnTo>
                  <a:pt x="96" y="26"/>
                </a:lnTo>
                <a:lnTo>
                  <a:pt x="96" y="26"/>
                </a:lnTo>
                <a:lnTo>
                  <a:pt x="96" y="28"/>
                </a:lnTo>
                <a:lnTo>
                  <a:pt x="98" y="28"/>
                </a:lnTo>
                <a:lnTo>
                  <a:pt x="102" y="32"/>
                </a:lnTo>
                <a:lnTo>
                  <a:pt x="102" y="32"/>
                </a:lnTo>
                <a:lnTo>
                  <a:pt x="104" y="36"/>
                </a:lnTo>
                <a:lnTo>
                  <a:pt x="106" y="36"/>
                </a:lnTo>
                <a:lnTo>
                  <a:pt x="108" y="36"/>
                </a:lnTo>
                <a:lnTo>
                  <a:pt x="108" y="36"/>
                </a:lnTo>
                <a:lnTo>
                  <a:pt x="108" y="34"/>
                </a:lnTo>
                <a:lnTo>
                  <a:pt x="106" y="32"/>
                </a:lnTo>
                <a:lnTo>
                  <a:pt x="104" y="30"/>
                </a:lnTo>
                <a:lnTo>
                  <a:pt x="104" y="30"/>
                </a:lnTo>
                <a:close/>
                <a:moveTo>
                  <a:pt x="128" y="28"/>
                </a:moveTo>
                <a:lnTo>
                  <a:pt x="128" y="28"/>
                </a:lnTo>
                <a:lnTo>
                  <a:pt x="130" y="30"/>
                </a:lnTo>
                <a:lnTo>
                  <a:pt x="134" y="32"/>
                </a:lnTo>
                <a:lnTo>
                  <a:pt x="134" y="32"/>
                </a:lnTo>
                <a:lnTo>
                  <a:pt x="136" y="30"/>
                </a:lnTo>
                <a:lnTo>
                  <a:pt x="136" y="28"/>
                </a:lnTo>
                <a:lnTo>
                  <a:pt x="136" y="28"/>
                </a:lnTo>
                <a:lnTo>
                  <a:pt x="132" y="26"/>
                </a:lnTo>
                <a:lnTo>
                  <a:pt x="128" y="28"/>
                </a:lnTo>
                <a:lnTo>
                  <a:pt x="128" y="28"/>
                </a:lnTo>
                <a:close/>
                <a:moveTo>
                  <a:pt x="126" y="34"/>
                </a:moveTo>
                <a:lnTo>
                  <a:pt x="126" y="34"/>
                </a:lnTo>
                <a:lnTo>
                  <a:pt x="126" y="32"/>
                </a:lnTo>
                <a:lnTo>
                  <a:pt x="124" y="30"/>
                </a:lnTo>
                <a:lnTo>
                  <a:pt x="124" y="30"/>
                </a:lnTo>
                <a:lnTo>
                  <a:pt x="124" y="34"/>
                </a:lnTo>
                <a:lnTo>
                  <a:pt x="126" y="34"/>
                </a:lnTo>
                <a:lnTo>
                  <a:pt x="126" y="34"/>
                </a:lnTo>
                <a:close/>
                <a:moveTo>
                  <a:pt x="90" y="40"/>
                </a:moveTo>
                <a:lnTo>
                  <a:pt x="90" y="40"/>
                </a:lnTo>
                <a:lnTo>
                  <a:pt x="92" y="42"/>
                </a:lnTo>
                <a:lnTo>
                  <a:pt x="96" y="42"/>
                </a:lnTo>
                <a:lnTo>
                  <a:pt x="98" y="42"/>
                </a:lnTo>
                <a:lnTo>
                  <a:pt x="100" y="40"/>
                </a:lnTo>
                <a:lnTo>
                  <a:pt x="100" y="40"/>
                </a:lnTo>
                <a:lnTo>
                  <a:pt x="98" y="38"/>
                </a:lnTo>
                <a:lnTo>
                  <a:pt x="96" y="38"/>
                </a:lnTo>
                <a:lnTo>
                  <a:pt x="90" y="40"/>
                </a:lnTo>
                <a:lnTo>
                  <a:pt x="90" y="40"/>
                </a:lnTo>
                <a:close/>
                <a:moveTo>
                  <a:pt x="112" y="42"/>
                </a:moveTo>
                <a:lnTo>
                  <a:pt x="112" y="42"/>
                </a:lnTo>
                <a:lnTo>
                  <a:pt x="112" y="38"/>
                </a:lnTo>
                <a:lnTo>
                  <a:pt x="110" y="38"/>
                </a:lnTo>
                <a:lnTo>
                  <a:pt x="108" y="36"/>
                </a:lnTo>
                <a:lnTo>
                  <a:pt x="108" y="36"/>
                </a:lnTo>
                <a:lnTo>
                  <a:pt x="108" y="40"/>
                </a:lnTo>
                <a:lnTo>
                  <a:pt x="112" y="42"/>
                </a:lnTo>
                <a:lnTo>
                  <a:pt x="112" y="42"/>
                </a:lnTo>
                <a:close/>
                <a:moveTo>
                  <a:pt x="84" y="62"/>
                </a:moveTo>
                <a:lnTo>
                  <a:pt x="84" y="62"/>
                </a:lnTo>
                <a:lnTo>
                  <a:pt x="84" y="58"/>
                </a:lnTo>
                <a:lnTo>
                  <a:pt x="82" y="58"/>
                </a:lnTo>
                <a:lnTo>
                  <a:pt x="76" y="56"/>
                </a:lnTo>
                <a:lnTo>
                  <a:pt x="76" y="56"/>
                </a:lnTo>
                <a:lnTo>
                  <a:pt x="76" y="60"/>
                </a:lnTo>
                <a:lnTo>
                  <a:pt x="78" y="62"/>
                </a:lnTo>
                <a:lnTo>
                  <a:pt x="84" y="62"/>
                </a:lnTo>
                <a:lnTo>
                  <a:pt x="84" y="62"/>
                </a:lnTo>
                <a:close/>
                <a:moveTo>
                  <a:pt x="64" y="64"/>
                </a:moveTo>
                <a:lnTo>
                  <a:pt x="64" y="64"/>
                </a:lnTo>
                <a:lnTo>
                  <a:pt x="66" y="62"/>
                </a:lnTo>
                <a:lnTo>
                  <a:pt x="68" y="60"/>
                </a:lnTo>
                <a:lnTo>
                  <a:pt x="68" y="60"/>
                </a:lnTo>
                <a:lnTo>
                  <a:pt x="64" y="58"/>
                </a:lnTo>
                <a:lnTo>
                  <a:pt x="62" y="58"/>
                </a:lnTo>
                <a:lnTo>
                  <a:pt x="62" y="60"/>
                </a:lnTo>
                <a:lnTo>
                  <a:pt x="64" y="64"/>
                </a:lnTo>
                <a:lnTo>
                  <a:pt x="64" y="64"/>
                </a:lnTo>
                <a:close/>
                <a:moveTo>
                  <a:pt x="168" y="64"/>
                </a:moveTo>
                <a:lnTo>
                  <a:pt x="168" y="64"/>
                </a:lnTo>
                <a:lnTo>
                  <a:pt x="170" y="66"/>
                </a:lnTo>
                <a:lnTo>
                  <a:pt x="172" y="64"/>
                </a:lnTo>
                <a:lnTo>
                  <a:pt x="172" y="64"/>
                </a:lnTo>
                <a:lnTo>
                  <a:pt x="172" y="62"/>
                </a:lnTo>
                <a:lnTo>
                  <a:pt x="172" y="60"/>
                </a:lnTo>
                <a:lnTo>
                  <a:pt x="172" y="60"/>
                </a:lnTo>
                <a:lnTo>
                  <a:pt x="168" y="60"/>
                </a:lnTo>
                <a:lnTo>
                  <a:pt x="168" y="64"/>
                </a:lnTo>
                <a:lnTo>
                  <a:pt x="168" y="64"/>
                </a:lnTo>
                <a:close/>
                <a:moveTo>
                  <a:pt x="150" y="64"/>
                </a:moveTo>
                <a:lnTo>
                  <a:pt x="150" y="64"/>
                </a:lnTo>
                <a:lnTo>
                  <a:pt x="152" y="66"/>
                </a:lnTo>
                <a:lnTo>
                  <a:pt x="154" y="68"/>
                </a:lnTo>
                <a:lnTo>
                  <a:pt x="156" y="72"/>
                </a:lnTo>
                <a:lnTo>
                  <a:pt x="156" y="72"/>
                </a:lnTo>
                <a:lnTo>
                  <a:pt x="158" y="72"/>
                </a:lnTo>
                <a:lnTo>
                  <a:pt x="160" y="68"/>
                </a:lnTo>
                <a:lnTo>
                  <a:pt x="156" y="62"/>
                </a:lnTo>
                <a:lnTo>
                  <a:pt x="156" y="62"/>
                </a:lnTo>
                <a:lnTo>
                  <a:pt x="152" y="62"/>
                </a:lnTo>
                <a:lnTo>
                  <a:pt x="152" y="62"/>
                </a:lnTo>
                <a:lnTo>
                  <a:pt x="150" y="64"/>
                </a:lnTo>
                <a:lnTo>
                  <a:pt x="150" y="64"/>
                </a:lnTo>
                <a:close/>
                <a:moveTo>
                  <a:pt x="104" y="72"/>
                </a:moveTo>
                <a:lnTo>
                  <a:pt x="104" y="72"/>
                </a:lnTo>
                <a:lnTo>
                  <a:pt x="106" y="72"/>
                </a:lnTo>
                <a:lnTo>
                  <a:pt x="108" y="70"/>
                </a:lnTo>
                <a:lnTo>
                  <a:pt x="108" y="66"/>
                </a:lnTo>
                <a:lnTo>
                  <a:pt x="108" y="66"/>
                </a:lnTo>
                <a:lnTo>
                  <a:pt x="104" y="66"/>
                </a:lnTo>
                <a:lnTo>
                  <a:pt x="104" y="68"/>
                </a:lnTo>
                <a:lnTo>
                  <a:pt x="102" y="70"/>
                </a:lnTo>
                <a:lnTo>
                  <a:pt x="104" y="72"/>
                </a:lnTo>
                <a:lnTo>
                  <a:pt x="104" y="72"/>
                </a:lnTo>
                <a:close/>
                <a:moveTo>
                  <a:pt x="174" y="76"/>
                </a:moveTo>
                <a:lnTo>
                  <a:pt x="174" y="76"/>
                </a:lnTo>
                <a:lnTo>
                  <a:pt x="178" y="74"/>
                </a:lnTo>
                <a:lnTo>
                  <a:pt x="178" y="72"/>
                </a:lnTo>
                <a:lnTo>
                  <a:pt x="178" y="70"/>
                </a:lnTo>
                <a:lnTo>
                  <a:pt x="178" y="70"/>
                </a:lnTo>
                <a:lnTo>
                  <a:pt x="174" y="70"/>
                </a:lnTo>
                <a:lnTo>
                  <a:pt x="172" y="72"/>
                </a:lnTo>
                <a:lnTo>
                  <a:pt x="172" y="74"/>
                </a:lnTo>
                <a:lnTo>
                  <a:pt x="174" y="76"/>
                </a:lnTo>
                <a:lnTo>
                  <a:pt x="174" y="76"/>
                </a:lnTo>
                <a:close/>
                <a:moveTo>
                  <a:pt x="90" y="82"/>
                </a:moveTo>
                <a:lnTo>
                  <a:pt x="90" y="82"/>
                </a:lnTo>
                <a:lnTo>
                  <a:pt x="94" y="82"/>
                </a:lnTo>
                <a:lnTo>
                  <a:pt x="94" y="82"/>
                </a:lnTo>
                <a:lnTo>
                  <a:pt x="94" y="78"/>
                </a:lnTo>
                <a:lnTo>
                  <a:pt x="94" y="76"/>
                </a:lnTo>
                <a:lnTo>
                  <a:pt x="92" y="76"/>
                </a:lnTo>
                <a:lnTo>
                  <a:pt x="92" y="76"/>
                </a:lnTo>
                <a:lnTo>
                  <a:pt x="90" y="78"/>
                </a:lnTo>
                <a:lnTo>
                  <a:pt x="90" y="80"/>
                </a:lnTo>
                <a:lnTo>
                  <a:pt x="90" y="82"/>
                </a:lnTo>
                <a:lnTo>
                  <a:pt x="90" y="82"/>
                </a:lnTo>
                <a:close/>
                <a:moveTo>
                  <a:pt x="34" y="84"/>
                </a:moveTo>
                <a:lnTo>
                  <a:pt x="34" y="84"/>
                </a:lnTo>
                <a:lnTo>
                  <a:pt x="34" y="88"/>
                </a:lnTo>
                <a:lnTo>
                  <a:pt x="34" y="88"/>
                </a:lnTo>
                <a:lnTo>
                  <a:pt x="36" y="90"/>
                </a:lnTo>
                <a:lnTo>
                  <a:pt x="40" y="90"/>
                </a:lnTo>
                <a:lnTo>
                  <a:pt x="40" y="90"/>
                </a:lnTo>
                <a:lnTo>
                  <a:pt x="40" y="86"/>
                </a:lnTo>
                <a:lnTo>
                  <a:pt x="40" y="82"/>
                </a:lnTo>
                <a:lnTo>
                  <a:pt x="40" y="82"/>
                </a:lnTo>
                <a:lnTo>
                  <a:pt x="36" y="82"/>
                </a:lnTo>
                <a:lnTo>
                  <a:pt x="34" y="84"/>
                </a:lnTo>
                <a:lnTo>
                  <a:pt x="34" y="84"/>
                </a:lnTo>
                <a:close/>
                <a:moveTo>
                  <a:pt x="120" y="96"/>
                </a:moveTo>
                <a:lnTo>
                  <a:pt x="120" y="96"/>
                </a:lnTo>
                <a:lnTo>
                  <a:pt x="118" y="92"/>
                </a:lnTo>
                <a:lnTo>
                  <a:pt x="118" y="90"/>
                </a:lnTo>
                <a:lnTo>
                  <a:pt x="114" y="86"/>
                </a:lnTo>
                <a:lnTo>
                  <a:pt x="114" y="86"/>
                </a:lnTo>
                <a:lnTo>
                  <a:pt x="112" y="88"/>
                </a:lnTo>
                <a:lnTo>
                  <a:pt x="112" y="92"/>
                </a:lnTo>
                <a:lnTo>
                  <a:pt x="114" y="96"/>
                </a:lnTo>
                <a:lnTo>
                  <a:pt x="120" y="96"/>
                </a:lnTo>
                <a:lnTo>
                  <a:pt x="120" y="96"/>
                </a:lnTo>
                <a:close/>
                <a:moveTo>
                  <a:pt x="150" y="94"/>
                </a:moveTo>
                <a:lnTo>
                  <a:pt x="150" y="94"/>
                </a:lnTo>
                <a:lnTo>
                  <a:pt x="154" y="94"/>
                </a:lnTo>
                <a:lnTo>
                  <a:pt x="154" y="92"/>
                </a:lnTo>
                <a:lnTo>
                  <a:pt x="154" y="92"/>
                </a:lnTo>
                <a:lnTo>
                  <a:pt x="152" y="90"/>
                </a:lnTo>
                <a:lnTo>
                  <a:pt x="150" y="90"/>
                </a:lnTo>
                <a:lnTo>
                  <a:pt x="150" y="90"/>
                </a:lnTo>
                <a:lnTo>
                  <a:pt x="150" y="94"/>
                </a:lnTo>
                <a:lnTo>
                  <a:pt x="150" y="94"/>
                </a:lnTo>
                <a:close/>
                <a:moveTo>
                  <a:pt x="156" y="104"/>
                </a:moveTo>
                <a:lnTo>
                  <a:pt x="156" y="104"/>
                </a:lnTo>
                <a:lnTo>
                  <a:pt x="162" y="104"/>
                </a:lnTo>
                <a:lnTo>
                  <a:pt x="162" y="104"/>
                </a:lnTo>
                <a:lnTo>
                  <a:pt x="160" y="100"/>
                </a:lnTo>
                <a:lnTo>
                  <a:pt x="162" y="98"/>
                </a:lnTo>
                <a:lnTo>
                  <a:pt x="164" y="96"/>
                </a:lnTo>
                <a:lnTo>
                  <a:pt x="166" y="94"/>
                </a:lnTo>
                <a:lnTo>
                  <a:pt x="166" y="94"/>
                </a:lnTo>
                <a:lnTo>
                  <a:pt x="162" y="94"/>
                </a:lnTo>
                <a:lnTo>
                  <a:pt x="158" y="94"/>
                </a:lnTo>
                <a:lnTo>
                  <a:pt x="158" y="94"/>
                </a:lnTo>
                <a:lnTo>
                  <a:pt x="158" y="98"/>
                </a:lnTo>
                <a:lnTo>
                  <a:pt x="156" y="100"/>
                </a:lnTo>
                <a:lnTo>
                  <a:pt x="156" y="100"/>
                </a:lnTo>
                <a:lnTo>
                  <a:pt x="152" y="98"/>
                </a:lnTo>
                <a:lnTo>
                  <a:pt x="150" y="98"/>
                </a:lnTo>
                <a:lnTo>
                  <a:pt x="150" y="100"/>
                </a:lnTo>
                <a:lnTo>
                  <a:pt x="150" y="100"/>
                </a:lnTo>
                <a:lnTo>
                  <a:pt x="156" y="100"/>
                </a:lnTo>
                <a:lnTo>
                  <a:pt x="156" y="102"/>
                </a:lnTo>
                <a:lnTo>
                  <a:pt x="156" y="104"/>
                </a:lnTo>
                <a:lnTo>
                  <a:pt x="156" y="104"/>
                </a:lnTo>
                <a:close/>
                <a:moveTo>
                  <a:pt x="78" y="114"/>
                </a:moveTo>
                <a:lnTo>
                  <a:pt x="78" y="114"/>
                </a:lnTo>
                <a:lnTo>
                  <a:pt x="82" y="114"/>
                </a:lnTo>
                <a:lnTo>
                  <a:pt x="84" y="112"/>
                </a:lnTo>
                <a:lnTo>
                  <a:pt x="84" y="112"/>
                </a:lnTo>
                <a:lnTo>
                  <a:pt x="82" y="108"/>
                </a:lnTo>
                <a:lnTo>
                  <a:pt x="78" y="108"/>
                </a:lnTo>
                <a:lnTo>
                  <a:pt x="78" y="108"/>
                </a:lnTo>
                <a:lnTo>
                  <a:pt x="76" y="110"/>
                </a:lnTo>
                <a:lnTo>
                  <a:pt x="78" y="114"/>
                </a:lnTo>
                <a:lnTo>
                  <a:pt x="78" y="114"/>
                </a:lnTo>
                <a:close/>
                <a:moveTo>
                  <a:pt x="48" y="112"/>
                </a:moveTo>
                <a:lnTo>
                  <a:pt x="48" y="112"/>
                </a:lnTo>
                <a:lnTo>
                  <a:pt x="46" y="110"/>
                </a:lnTo>
                <a:lnTo>
                  <a:pt x="44" y="110"/>
                </a:lnTo>
                <a:lnTo>
                  <a:pt x="38" y="110"/>
                </a:lnTo>
                <a:lnTo>
                  <a:pt x="38" y="110"/>
                </a:lnTo>
                <a:lnTo>
                  <a:pt x="38" y="112"/>
                </a:lnTo>
                <a:lnTo>
                  <a:pt x="42" y="114"/>
                </a:lnTo>
                <a:lnTo>
                  <a:pt x="46" y="114"/>
                </a:lnTo>
                <a:lnTo>
                  <a:pt x="48" y="112"/>
                </a:lnTo>
                <a:lnTo>
                  <a:pt x="48" y="112"/>
                </a:lnTo>
                <a:close/>
                <a:moveTo>
                  <a:pt x="108" y="118"/>
                </a:moveTo>
                <a:lnTo>
                  <a:pt x="108" y="118"/>
                </a:lnTo>
                <a:lnTo>
                  <a:pt x="110" y="120"/>
                </a:lnTo>
                <a:lnTo>
                  <a:pt x="110" y="122"/>
                </a:lnTo>
                <a:lnTo>
                  <a:pt x="112" y="124"/>
                </a:lnTo>
                <a:lnTo>
                  <a:pt x="114" y="124"/>
                </a:lnTo>
                <a:lnTo>
                  <a:pt x="114" y="124"/>
                </a:lnTo>
                <a:lnTo>
                  <a:pt x="112" y="118"/>
                </a:lnTo>
                <a:lnTo>
                  <a:pt x="114" y="112"/>
                </a:lnTo>
                <a:lnTo>
                  <a:pt x="114" y="112"/>
                </a:lnTo>
                <a:lnTo>
                  <a:pt x="110" y="112"/>
                </a:lnTo>
                <a:lnTo>
                  <a:pt x="108" y="112"/>
                </a:lnTo>
                <a:lnTo>
                  <a:pt x="108" y="116"/>
                </a:lnTo>
                <a:lnTo>
                  <a:pt x="108" y="118"/>
                </a:lnTo>
                <a:lnTo>
                  <a:pt x="108" y="118"/>
                </a:lnTo>
                <a:close/>
                <a:moveTo>
                  <a:pt x="56" y="120"/>
                </a:moveTo>
                <a:lnTo>
                  <a:pt x="56" y="120"/>
                </a:lnTo>
                <a:lnTo>
                  <a:pt x="60" y="120"/>
                </a:lnTo>
                <a:lnTo>
                  <a:pt x="60" y="116"/>
                </a:lnTo>
                <a:lnTo>
                  <a:pt x="60" y="114"/>
                </a:lnTo>
                <a:lnTo>
                  <a:pt x="58" y="112"/>
                </a:lnTo>
                <a:lnTo>
                  <a:pt x="58" y="112"/>
                </a:lnTo>
                <a:lnTo>
                  <a:pt x="58" y="116"/>
                </a:lnTo>
                <a:lnTo>
                  <a:pt x="56" y="120"/>
                </a:lnTo>
                <a:lnTo>
                  <a:pt x="56" y="120"/>
                </a:lnTo>
                <a:close/>
                <a:moveTo>
                  <a:pt x="66" y="118"/>
                </a:moveTo>
                <a:lnTo>
                  <a:pt x="66" y="118"/>
                </a:lnTo>
                <a:lnTo>
                  <a:pt x="70" y="118"/>
                </a:lnTo>
                <a:lnTo>
                  <a:pt x="74" y="116"/>
                </a:lnTo>
                <a:lnTo>
                  <a:pt x="74" y="116"/>
                </a:lnTo>
                <a:lnTo>
                  <a:pt x="70" y="114"/>
                </a:lnTo>
                <a:lnTo>
                  <a:pt x="66" y="114"/>
                </a:lnTo>
                <a:lnTo>
                  <a:pt x="66" y="114"/>
                </a:lnTo>
                <a:lnTo>
                  <a:pt x="66" y="118"/>
                </a:lnTo>
                <a:lnTo>
                  <a:pt x="66" y="118"/>
                </a:lnTo>
                <a:close/>
                <a:moveTo>
                  <a:pt x="154" y="122"/>
                </a:moveTo>
                <a:lnTo>
                  <a:pt x="154" y="122"/>
                </a:lnTo>
                <a:lnTo>
                  <a:pt x="152" y="122"/>
                </a:lnTo>
                <a:lnTo>
                  <a:pt x="150" y="122"/>
                </a:lnTo>
                <a:lnTo>
                  <a:pt x="150" y="122"/>
                </a:lnTo>
                <a:lnTo>
                  <a:pt x="150" y="126"/>
                </a:lnTo>
                <a:lnTo>
                  <a:pt x="150" y="126"/>
                </a:lnTo>
                <a:lnTo>
                  <a:pt x="152" y="128"/>
                </a:lnTo>
                <a:lnTo>
                  <a:pt x="152" y="126"/>
                </a:lnTo>
                <a:lnTo>
                  <a:pt x="154" y="126"/>
                </a:lnTo>
                <a:lnTo>
                  <a:pt x="156" y="126"/>
                </a:lnTo>
                <a:lnTo>
                  <a:pt x="156" y="126"/>
                </a:lnTo>
                <a:lnTo>
                  <a:pt x="152" y="128"/>
                </a:lnTo>
                <a:lnTo>
                  <a:pt x="152" y="132"/>
                </a:lnTo>
                <a:lnTo>
                  <a:pt x="152" y="132"/>
                </a:lnTo>
                <a:lnTo>
                  <a:pt x="156" y="132"/>
                </a:lnTo>
                <a:lnTo>
                  <a:pt x="156" y="132"/>
                </a:lnTo>
                <a:lnTo>
                  <a:pt x="158" y="128"/>
                </a:lnTo>
                <a:lnTo>
                  <a:pt x="158" y="128"/>
                </a:lnTo>
                <a:lnTo>
                  <a:pt x="160" y="126"/>
                </a:lnTo>
                <a:lnTo>
                  <a:pt x="162" y="124"/>
                </a:lnTo>
                <a:lnTo>
                  <a:pt x="162" y="118"/>
                </a:lnTo>
                <a:lnTo>
                  <a:pt x="162" y="118"/>
                </a:lnTo>
                <a:lnTo>
                  <a:pt x="156" y="120"/>
                </a:lnTo>
                <a:lnTo>
                  <a:pt x="154" y="122"/>
                </a:lnTo>
                <a:lnTo>
                  <a:pt x="154" y="122"/>
                </a:lnTo>
                <a:close/>
                <a:moveTo>
                  <a:pt x="132" y="122"/>
                </a:moveTo>
                <a:lnTo>
                  <a:pt x="132" y="122"/>
                </a:lnTo>
                <a:lnTo>
                  <a:pt x="134" y="124"/>
                </a:lnTo>
                <a:lnTo>
                  <a:pt x="134" y="126"/>
                </a:lnTo>
                <a:lnTo>
                  <a:pt x="134" y="126"/>
                </a:lnTo>
                <a:lnTo>
                  <a:pt x="142" y="128"/>
                </a:lnTo>
                <a:lnTo>
                  <a:pt x="144" y="126"/>
                </a:lnTo>
                <a:lnTo>
                  <a:pt x="144" y="122"/>
                </a:lnTo>
                <a:lnTo>
                  <a:pt x="144" y="122"/>
                </a:lnTo>
                <a:lnTo>
                  <a:pt x="138" y="122"/>
                </a:lnTo>
                <a:lnTo>
                  <a:pt x="132" y="122"/>
                </a:lnTo>
                <a:lnTo>
                  <a:pt x="132" y="122"/>
                </a:lnTo>
                <a:close/>
                <a:moveTo>
                  <a:pt x="72" y="130"/>
                </a:moveTo>
                <a:lnTo>
                  <a:pt x="72" y="130"/>
                </a:lnTo>
                <a:lnTo>
                  <a:pt x="72" y="132"/>
                </a:lnTo>
                <a:lnTo>
                  <a:pt x="72" y="132"/>
                </a:lnTo>
                <a:lnTo>
                  <a:pt x="76" y="132"/>
                </a:lnTo>
                <a:lnTo>
                  <a:pt x="76" y="132"/>
                </a:lnTo>
                <a:lnTo>
                  <a:pt x="76" y="130"/>
                </a:lnTo>
                <a:lnTo>
                  <a:pt x="74" y="128"/>
                </a:lnTo>
                <a:lnTo>
                  <a:pt x="72" y="130"/>
                </a:lnTo>
                <a:lnTo>
                  <a:pt x="72" y="130"/>
                </a:lnTo>
                <a:close/>
                <a:moveTo>
                  <a:pt x="52" y="134"/>
                </a:moveTo>
                <a:lnTo>
                  <a:pt x="52" y="134"/>
                </a:lnTo>
                <a:lnTo>
                  <a:pt x="52" y="136"/>
                </a:lnTo>
                <a:lnTo>
                  <a:pt x="56" y="136"/>
                </a:lnTo>
                <a:lnTo>
                  <a:pt x="58" y="134"/>
                </a:lnTo>
                <a:lnTo>
                  <a:pt x="58" y="132"/>
                </a:lnTo>
                <a:lnTo>
                  <a:pt x="58" y="132"/>
                </a:lnTo>
                <a:lnTo>
                  <a:pt x="54" y="132"/>
                </a:lnTo>
                <a:lnTo>
                  <a:pt x="52" y="134"/>
                </a:lnTo>
                <a:lnTo>
                  <a:pt x="52" y="134"/>
                </a:lnTo>
                <a:close/>
                <a:moveTo>
                  <a:pt x="160" y="138"/>
                </a:moveTo>
                <a:lnTo>
                  <a:pt x="160" y="138"/>
                </a:lnTo>
                <a:lnTo>
                  <a:pt x="162" y="142"/>
                </a:lnTo>
                <a:lnTo>
                  <a:pt x="162" y="142"/>
                </a:lnTo>
                <a:lnTo>
                  <a:pt x="164" y="142"/>
                </a:lnTo>
                <a:lnTo>
                  <a:pt x="166" y="138"/>
                </a:lnTo>
                <a:lnTo>
                  <a:pt x="166" y="138"/>
                </a:lnTo>
                <a:lnTo>
                  <a:pt x="160" y="138"/>
                </a:lnTo>
                <a:lnTo>
                  <a:pt x="160" y="138"/>
                </a:lnTo>
                <a:close/>
                <a:moveTo>
                  <a:pt x="28" y="142"/>
                </a:moveTo>
                <a:lnTo>
                  <a:pt x="28" y="142"/>
                </a:lnTo>
                <a:lnTo>
                  <a:pt x="30" y="144"/>
                </a:lnTo>
                <a:lnTo>
                  <a:pt x="32" y="142"/>
                </a:lnTo>
                <a:lnTo>
                  <a:pt x="36" y="142"/>
                </a:lnTo>
                <a:lnTo>
                  <a:pt x="36" y="142"/>
                </a:lnTo>
                <a:lnTo>
                  <a:pt x="34" y="138"/>
                </a:lnTo>
                <a:lnTo>
                  <a:pt x="32" y="138"/>
                </a:lnTo>
                <a:lnTo>
                  <a:pt x="28" y="140"/>
                </a:lnTo>
                <a:lnTo>
                  <a:pt x="28" y="142"/>
                </a:lnTo>
                <a:lnTo>
                  <a:pt x="28" y="142"/>
                </a:lnTo>
                <a:close/>
                <a:moveTo>
                  <a:pt x="126" y="146"/>
                </a:moveTo>
                <a:lnTo>
                  <a:pt x="126" y="146"/>
                </a:lnTo>
                <a:lnTo>
                  <a:pt x="124" y="144"/>
                </a:lnTo>
                <a:lnTo>
                  <a:pt x="124" y="144"/>
                </a:lnTo>
                <a:lnTo>
                  <a:pt x="120" y="144"/>
                </a:lnTo>
                <a:lnTo>
                  <a:pt x="120" y="144"/>
                </a:lnTo>
                <a:lnTo>
                  <a:pt x="120" y="148"/>
                </a:lnTo>
                <a:lnTo>
                  <a:pt x="122" y="150"/>
                </a:lnTo>
                <a:lnTo>
                  <a:pt x="124" y="148"/>
                </a:lnTo>
                <a:lnTo>
                  <a:pt x="126" y="146"/>
                </a:lnTo>
                <a:lnTo>
                  <a:pt x="126" y="146"/>
                </a:lnTo>
                <a:close/>
                <a:moveTo>
                  <a:pt x="130" y="152"/>
                </a:moveTo>
                <a:lnTo>
                  <a:pt x="130" y="152"/>
                </a:lnTo>
                <a:lnTo>
                  <a:pt x="132" y="152"/>
                </a:lnTo>
                <a:lnTo>
                  <a:pt x="132" y="152"/>
                </a:lnTo>
                <a:lnTo>
                  <a:pt x="132" y="152"/>
                </a:lnTo>
                <a:lnTo>
                  <a:pt x="134" y="150"/>
                </a:lnTo>
                <a:lnTo>
                  <a:pt x="136" y="148"/>
                </a:lnTo>
                <a:lnTo>
                  <a:pt x="136" y="148"/>
                </a:lnTo>
                <a:lnTo>
                  <a:pt x="134" y="146"/>
                </a:lnTo>
                <a:lnTo>
                  <a:pt x="132" y="146"/>
                </a:lnTo>
                <a:lnTo>
                  <a:pt x="130" y="148"/>
                </a:lnTo>
                <a:lnTo>
                  <a:pt x="130" y="152"/>
                </a:lnTo>
                <a:lnTo>
                  <a:pt x="130" y="152"/>
                </a:lnTo>
                <a:close/>
                <a:moveTo>
                  <a:pt x="72" y="152"/>
                </a:moveTo>
                <a:lnTo>
                  <a:pt x="72" y="152"/>
                </a:lnTo>
                <a:lnTo>
                  <a:pt x="74" y="154"/>
                </a:lnTo>
                <a:lnTo>
                  <a:pt x="78" y="152"/>
                </a:lnTo>
                <a:lnTo>
                  <a:pt x="84" y="150"/>
                </a:lnTo>
                <a:lnTo>
                  <a:pt x="84" y="150"/>
                </a:lnTo>
                <a:lnTo>
                  <a:pt x="84" y="148"/>
                </a:lnTo>
                <a:lnTo>
                  <a:pt x="82" y="148"/>
                </a:lnTo>
                <a:lnTo>
                  <a:pt x="78" y="148"/>
                </a:lnTo>
                <a:lnTo>
                  <a:pt x="74" y="148"/>
                </a:lnTo>
                <a:lnTo>
                  <a:pt x="72" y="152"/>
                </a:lnTo>
                <a:lnTo>
                  <a:pt x="72" y="152"/>
                </a:lnTo>
                <a:close/>
                <a:moveTo>
                  <a:pt x="142" y="160"/>
                </a:moveTo>
                <a:lnTo>
                  <a:pt x="142" y="160"/>
                </a:lnTo>
                <a:lnTo>
                  <a:pt x="146" y="160"/>
                </a:lnTo>
                <a:lnTo>
                  <a:pt x="148" y="160"/>
                </a:lnTo>
                <a:lnTo>
                  <a:pt x="150" y="160"/>
                </a:lnTo>
                <a:lnTo>
                  <a:pt x="150" y="160"/>
                </a:lnTo>
                <a:lnTo>
                  <a:pt x="150" y="156"/>
                </a:lnTo>
                <a:lnTo>
                  <a:pt x="146" y="154"/>
                </a:lnTo>
                <a:lnTo>
                  <a:pt x="142" y="156"/>
                </a:lnTo>
                <a:lnTo>
                  <a:pt x="142" y="160"/>
                </a:lnTo>
                <a:lnTo>
                  <a:pt x="142" y="160"/>
                </a:lnTo>
                <a:close/>
                <a:moveTo>
                  <a:pt x="190" y="156"/>
                </a:moveTo>
                <a:lnTo>
                  <a:pt x="190" y="156"/>
                </a:lnTo>
                <a:lnTo>
                  <a:pt x="184" y="156"/>
                </a:lnTo>
                <a:lnTo>
                  <a:pt x="184" y="156"/>
                </a:lnTo>
                <a:lnTo>
                  <a:pt x="184" y="158"/>
                </a:lnTo>
                <a:lnTo>
                  <a:pt x="186" y="158"/>
                </a:lnTo>
                <a:lnTo>
                  <a:pt x="188" y="158"/>
                </a:lnTo>
                <a:lnTo>
                  <a:pt x="190" y="156"/>
                </a:lnTo>
                <a:lnTo>
                  <a:pt x="190" y="156"/>
                </a:lnTo>
                <a:close/>
                <a:moveTo>
                  <a:pt x="166" y="166"/>
                </a:moveTo>
                <a:lnTo>
                  <a:pt x="166" y="166"/>
                </a:lnTo>
                <a:lnTo>
                  <a:pt x="162" y="158"/>
                </a:lnTo>
                <a:lnTo>
                  <a:pt x="162" y="158"/>
                </a:lnTo>
                <a:lnTo>
                  <a:pt x="158" y="158"/>
                </a:lnTo>
                <a:lnTo>
                  <a:pt x="158" y="158"/>
                </a:lnTo>
                <a:lnTo>
                  <a:pt x="160" y="164"/>
                </a:lnTo>
                <a:lnTo>
                  <a:pt x="162" y="168"/>
                </a:lnTo>
                <a:lnTo>
                  <a:pt x="166" y="166"/>
                </a:lnTo>
                <a:lnTo>
                  <a:pt x="166" y="166"/>
                </a:lnTo>
                <a:close/>
                <a:moveTo>
                  <a:pt x="178" y="162"/>
                </a:moveTo>
                <a:lnTo>
                  <a:pt x="178" y="162"/>
                </a:lnTo>
                <a:lnTo>
                  <a:pt x="178" y="162"/>
                </a:lnTo>
                <a:lnTo>
                  <a:pt x="176" y="162"/>
                </a:lnTo>
                <a:lnTo>
                  <a:pt x="172" y="160"/>
                </a:lnTo>
                <a:lnTo>
                  <a:pt x="172" y="160"/>
                </a:lnTo>
                <a:lnTo>
                  <a:pt x="172" y="164"/>
                </a:lnTo>
                <a:lnTo>
                  <a:pt x="174" y="166"/>
                </a:lnTo>
                <a:lnTo>
                  <a:pt x="178" y="166"/>
                </a:lnTo>
                <a:lnTo>
                  <a:pt x="178" y="162"/>
                </a:lnTo>
                <a:lnTo>
                  <a:pt x="178" y="162"/>
                </a:lnTo>
                <a:close/>
                <a:moveTo>
                  <a:pt x="78" y="166"/>
                </a:moveTo>
                <a:lnTo>
                  <a:pt x="78" y="166"/>
                </a:lnTo>
                <a:lnTo>
                  <a:pt x="76" y="164"/>
                </a:lnTo>
                <a:lnTo>
                  <a:pt x="74" y="162"/>
                </a:lnTo>
                <a:lnTo>
                  <a:pt x="74" y="162"/>
                </a:lnTo>
                <a:lnTo>
                  <a:pt x="74" y="166"/>
                </a:lnTo>
                <a:lnTo>
                  <a:pt x="74" y="166"/>
                </a:lnTo>
                <a:lnTo>
                  <a:pt x="78" y="166"/>
                </a:lnTo>
                <a:lnTo>
                  <a:pt x="78" y="166"/>
                </a:lnTo>
                <a:close/>
              </a:path>
            </a:pathLst>
          </a:custGeom>
          <a:solidFill>
            <a:srgbClr val="968C6D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4" name="Google Shape;12514;p68"/>
          <p:cNvSpPr/>
          <p:nvPr/>
        </p:nvSpPr>
        <p:spPr>
          <a:xfrm>
            <a:off x="3535560" y="4108470"/>
            <a:ext cx="307520" cy="693708"/>
          </a:xfrm>
          <a:custGeom>
            <a:avLst/>
            <a:gdLst/>
            <a:ahLst/>
            <a:cxnLst/>
            <a:rect l="l" t="t" r="r" b="b"/>
            <a:pathLst>
              <a:path w="516" h="1164" extrusionOk="0">
                <a:moveTo>
                  <a:pt x="104" y="1052"/>
                </a:moveTo>
                <a:lnTo>
                  <a:pt x="104" y="1052"/>
                </a:lnTo>
                <a:lnTo>
                  <a:pt x="108" y="1052"/>
                </a:lnTo>
                <a:lnTo>
                  <a:pt x="112" y="1048"/>
                </a:lnTo>
                <a:lnTo>
                  <a:pt x="116" y="1042"/>
                </a:lnTo>
                <a:lnTo>
                  <a:pt x="116" y="1042"/>
                </a:lnTo>
                <a:lnTo>
                  <a:pt x="122" y="1032"/>
                </a:lnTo>
                <a:lnTo>
                  <a:pt x="130" y="1026"/>
                </a:lnTo>
                <a:lnTo>
                  <a:pt x="130" y="1026"/>
                </a:lnTo>
                <a:lnTo>
                  <a:pt x="136" y="1024"/>
                </a:lnTo>
                <a:lnTo>
                  <a:pt x="142" y="1024"/>
                </a:lnTo>
                <a:lnTo>
                  <a:pt x="142" y="1024"/>
                </a:lnTo>
                <a:lnTo>
                  <a:pt x="142" y="1016"/>
                </a:lnTo>
                <a:lnTo>
                  <a:pt x="142" y="1010"/>
                </a:lnTo>
                <a:lnTo>
                  <a:pt x="142" y="1004"/>
                </a:lnTo>
                <a:lnTo>
                  <a:pt x="144" y="996"/>
                </a:lnTo>
                <a:lnTo>
                  <a:pt x="144" y="996"/>
                </a:lnTo>
                <a:lnTo>
                  <a:pt x="152" y="986"/>
                </a:lnTo>
                <a:lnTo>
                  <a:pt x="158" y="978"/>
                </a:lnTo>
                <a:lnTo>
                  <a:pt x="166" y="970"/>
                </a:lnTo>
                <a:lnTo>
                  <a:pt x="172" y="960"/>
                </a:lnTo>
                <a:lnTo>
                  <a:pt x="172" y="960"/>
                </a:lnTo>
                <a:lnTo>
                  <a:pt x="178" y="950"/>
                </a:lnTo>
                <a:lnTo>
                  <a:pt x="180" y="938"/>
                </a:lnTo>
                <a:lnTo>
                  <a:pt x="182" y="924"/>
                </a:lnTo>
                <a:lnTo>
                  <a:pt x="188" y="908"/>
                </a:lnTo>
                <a:lnTo>
                  <a:pt x="188" y="908"/>
                </a:lnTo>
                <a:lnTo>
                  <a:pt x="192" y="896"/>
                </a:lnTo>
                <a:lnTo>
                  <a:pt x="194" y="890"/>
                </a:lnTo>
                <a:lnTo>
                  <a:pt x="196" y="882"/>
                </a:lnTo>
                <a:lnTo>
                  <a:pt x="196" y="882"/>
                </a:lnTo>
                <a:lnTo>
                  <a:pt x="202" y="870"/>
                </a:lnTo>
                <a:lnTo>
                  <a:pt x="204" y="858"/>
                </a:lnTo>
                <a:lnTo>
                  <a:pt x="210" y="834"/>
                </a:lnTo>
                <a:lnTo>
                  <a:pt x="210" y="834"/>
                </a:lnTo>
                <a:lnTo>
                  <a:pt x="216" y="802"/>
                </a:lnTo>
                <a:lnTo>
                  <a:pt x="220" y="770"/>
                </a:lnTo>
                <a:lnTo>
                  <a:pt x="220" y="770"/>
                </a:lnTo>
                <a:lnTo>
                  <a:pt x="224" y="756"/>
                </a:lnTo>
                <a:lnTo>
                  <a:pt x="228" y="744"/>
                </a:lnTo>
                <a:lnTo>
                  <a:pt x="228" y="744"/>
                </a:lnTo>
                <a:lnTo>
                  <a:pt x="232" y="726"/>
                </a:lnTo>
                <a:lnTo>
                  <a:pt x="234" y="710"/>
                </a:lnTo>
                <a:lnTo>
                  <a:pt x="240" y="674"/>
                </a:lnTo>
                <a:lnTo>
                  <a:pt x="240" y="674"/>
                </a:lnTo>
                <a:lnTo>
                  <a:pt x="244" y="658"/>
                </a:lnTo>
                <a:lnTo>
                  <a:pt x="244" y="650"/>
                </a:lnTo>
                <a:lnTo>
                  <a:pt x="244" y="642"/>
                </a:lnTo>
                <a:lnTo>
                  <a:pt x="244" y="642"/>
                </a:lnTo>
                <a:lnTo>
                  <a:pt x="236" y="634"/>
                </a:lnTo>
                <a:lnTo>
                  <a:pt x="234" y="628"/>
                </a:lnTo>
                <a:lnTo>
                  <a:pt x="232" y="622"/>
                </a:lnTo>
                <a:lnTo>
                  <a:pt x="232" y="622"/>
                </a:lnTo>
                <a:lnTo>
                  <a:pt x="226" y="590"/>
                </a:lnTo>
                <a:lnTo>
                  <a:pt x="226" y="590"/>
                </a:lnTo>
                <a:lnTo>
                  <a:pt x="220" y="592"/>
                </a:lnTo>
                <a:lnTo>
                  <a:pt x="212" y="594"/>
                </a:lnTo>
                <a:lnTo>
                  <a:pt x="206" y="594"/>
                </a:lnTo>
                <a:lnTo>
                  <a:pt x="202" y="594"/>
                </a:lnTo>
                <a:lnTo>
                  <a:pt x="202" y="592"/>
                </a:lnTo>
                <a:lnTo>
                  <a:pt x="202" y="592"/>
                </a:lnTo>
                <a:lnTo>
                  <a:pt x="202" y="578"/>
                </a:lnTo>
                <a:lnTo>
                  <a:pt x="202" y="562"/>
                </a:lnTo>
                <a:lnTo>
                  <a:pt x="202" y="542"/>
                </a:lnTo>
                <a:lnTo>
                  <a:pt x="202" y="542"/>
                </a:lnTo>
                <a:lnTo>
                  <a:pt x="206" y="536"/>
                </a:lnTo>
                <a:lnTo>
                  <a:pt x="210" y="530"/>
                </a:lnTo>
                <a:lnTo>
                  <a:pt x="216" y="518"/>
                </a:lnTo>
                <a:lnTo>
                  <a:pt x="216" y="518"/>
                </a:lnTo>
                <a:lnTo>
                  <a:pt x="220" y="508"/>
                </a:lnTo>
                <a:lnTo>
                  <a:pt x="222" y="498"/>
                </a:lnTo>
                <a:lnTo>
                  <a:pt x="224" y="480"/>
                </a:lnTo>
                <a:lnTo>
                  <a:pt x="226" y="462"/>
                </a:lnTo>
                <a:lnTo>
                  <a:pt x="228" y="442"/>
                </a:lnTo>
                <a:lnTo>
                  <a:pt x="228" y="442"/>
                </a:lnTo>
                <a:lnTo>
                  <a:pt x="228" y="424"/>
                </a:lnTo>
                <a:lnTo>
                  <a:pt x="228" y="414"/>
                </a:lnTo>
                <a:lnTo>
                  <a:pt x="230" y="406"/>
                </a:lnTo>
                <a:lnTo>
                  <a:pt x="230" y="406"/>
                </a:lnTo>
                <a:lnTo>
                  <a:pt x="236" y="396"/>
                </a:lnTo>
                <a:lnTo>
                  <a:pt x="242" y="384"/>
                </a:lnTo>
                <a:lnTo>
                  <a:pt x="242" y="384"/>
                </a:lnTo>
                <a:lnTo>
                  <a:pt x="250" y="368"/>
                </a:lnTo>
                <a:lnTo>
                  <a:pt x="254" y="350"/>
                </a:lnTo>
                <a:lnTo>
                  <a:pt x="266" y="314"/>
                </a:lnTo>
                <a:lnTo>
                  <a:pt x="266" y="314"/>
                </a:lnTo>
                <a:lnTo>
                  <a:pt x="270" y="304"/>
                </a:lnTo>
                <a:lnTo>
                  <a:pt x="274" y="298"/>
                </a:lnTo>
                <a:lnTo>
                  <a:pt x="276" y="292"/>
                </a:lnTo>
                <a:lnTo>
                  <a:pt x="278" y="284"/>
                </a:lnTo>
                <a:lnTo>
                  <a:pt x="278" y="284"/>
                </a:lnTo>
                <a:lnTo>
                  <a:pt x="282" y="262"/>
                </a:lnTo>
                <a:lnTo>
                  <a:pt x="288" y="238"/>
                </a:lnTo>
                <a:lnTo>
                  <a:pt x="288" y="238"/>
                </a:lnTo>
                <a:lnTo>
                  <a:pt x="294" y="222"/>
                </a:lnTo>
                <a:lnTo>
                  <a:pt x="298" y="206"/>
                </a:lnTo>
                <a:lnTo>
                  <a:pt x="298" y="206"/>
                </a:lnTo>
                <a:lnTo>
                  <a:pt x="304" y="198"/>
                </a:lnTo>
                <a:lnTo>
                  <a:pt x="304" y="198"/>
                </a:lnTo>
                <a:lnTo>
                  <a:pt x="308" y="192"/>
                </a:lnTo>
                <a:lnTo>
                  <a:pt x="312" y="184"/>
                </a:lnTo>
                <a:lnTo>
                  <a:pt x="312" y="184"/>
                </a:lnTo>
                <a:lnTo>
                  <a:pt x="312" y="176"/>
                </a:lnTo>
                <a:lnTo>
                  <a:pt x="312" y="176"/>
                </a:lnTo>
                <a:lnTo>
                  <a:pt x="310" y="172"/>
                </a:lnTo>
                <a:lnTo>
                  <a:pt x="310" y="172"/>
                </a:lnTo>
                <a:lnTo>
                  <a:pt x="302" y="168"/>
                </a:lnTo>
                <a:lnTo>
                  <a:pt x="302" y="168"/>
                </a:lnTo>
                <a:lnTo>
                  <a:pt x="296" y="164"/>
                </a:lnTo>
                <a:lnTo>
                  <a:pt x="292" y="164"/>
                </a:lnTo>
                <a:lnTo>
                  <a:pt x="276" y="164"/>
                </a:lnTo>
                <a:lnTo>
                  <a:pt x="276" y="164"/>
                </a:lnTo>
                <a:lnTo>
                  <a:pt x="270" y="164"/>
                </a:lnTo>
                <a:lnTo>
                  <a:pt x="266" y="162"/>
                </a:lnTo>
                <a:lnTo>
                  <a:pt x="260" y="156"/>
                </a:lnTo>
                <a:lnTo>
                  <a:pt x="258" y="152"/>
                </a:lnTo>
                <a:lnTo>
                  <a:pt x="258" y="148"/>
                </a:lnTo>
                <a:lnTo>
                  <a:pt x="258" y="148"/>
                </a:lnTo>
                <a:lnTo>
                  <a:pt x="258" y="144"/>
                </a:lnTo>
                <a:lnTo>
                  <a:pt x="256" y="142"/>
                </a:lnTo>
                <a:lnTo>
                  <a:pt x="256" y="142"/>
                </a:lnTo>
                <a:lnTo>
                  <a:pt x="254" y="138"/>
                </a:lnTo>
                <a:lnTo>
                  <a:pt x="254" y="134"/>
                </a:lnTo>
                <a:lnTo>
                  <a:pt x="254" y="134"/>
                </a:lnTo>
                <a:lnTo>
                  <a:pt x="254" y="132"/>
                </a:lnTo>
                <a:lnTo>
                  <a:pt x="254" y="130"/>
                </a:lnTo>
                <a:lnTo>
                  <a:pt x="254" y="130"/>
                </a:lnTo>
                <a:lnTo>
                  <a:pt x="252" y="122"/>
                </a:lnTo>
                <a:lnTo>
                  <a:pt x="252" y="122"/>
                </a:lnTo>
                <a:lnTo>
                  <a:pt x="250" y="120"/>
                </a:lnTo>
                <a:lnTo>
                  <a:pt x="244" y="120"/>
                </a:lnTo>
                <a:lnTo>
                  <a:pt x="244" y="120"/>
                </a:lnTo>
                <a:lnTo>
                  <a:pt x="242" y="118"/>
                </a:lnTo>
                <a:lnTo>
                  <a:pt x="240" y="116"/>
                </a:lnTo>
                <a:lnTo>
                  <a:pt x="240" y="112"/>
                </a:lnTo>
                <a:lnTo>
                  <a:pt x="240" y="112"/>
                </a:lnTo>
                <a:lnTo>
                  <a:pt x="250" y="98"/>
                </a:lnTo>
                <a:lnTo>
                  <a:pt x="252" y="92"/>
                </a:lnTo>
                <a:lnTo>
                  <a:pt x="252" y="92"/>
                </a:lnTo>
                <a:lnTo>
                  <a:pt x="254" y="90"/>
                </a:lnTo>
                <a:lnTo>
                  <a:pt x="254" y="86"/>
                </a:lnTo>
                <a:lnTo>
                  <a:pt x="252" y="82"/>
                </a:lnTo>
                <a:lnTo>
                  <a:pt x="252" y="82"/>
                </a:lnTo>
                <a:lnTo>
                  <a:pt x="250" y="80"/>
                </a:lnTo>
                <a:lnTo>
                  <a:pt x="250" y="76"/>
                </a:lnTo>
                <a:lnTo>
                  <a:pt x="250" y="76"/>
                </a:lnTo>
                <a:lnTo>
                  <a:pt x="252" y="62"/>
                </a:lnTo>
                <a:lnTo>
                  <a:pt x="254" y="50"/>
                </a:lnTo>
                <a:lnTo>
                  <a:pt x="254" y="50"/>
                </a:lnTo>
                <a:lnTo>
                  <a:pt x="256" y="48"/>
                </a:lnTo>
                <a:lnTo>
                  <a:pt x="254" y="48"/>
                </a:lnTo>
                <a:lnTo>
                  <a:pt x="254" y="48"/>
                </a:lnTo>
                <a:lnTo>
                  <a:pt x="252" y="48"/>
                </a:lnTo>
                <a:lnTo>
                  <a:pt x="252" y="50"/>
                </a:lnTo>
                <a:lnTo>
                  <a:pt x="252" y="50"/>
                </a:lnTo>
                <a:lnTo>
                  <a:pt x="250" y="48"/>
                </a:lnTo>
                <a:lnTo>
                  <a:pt x="248" y="46"/>
                </a:lnTo>
                <a:lnTo>
                  <a:pt x="248" y="46"/>
                </a:lnTo>
                <a:lnTo>
                  <a:pt x="248" y="46"/>
                </a:lnTo>
                <a:lnTo>
                  <a:pt x="246" y="46"/>
                </a:lnTo>
                <a:lnTo>
                  <a:pt x="246" y="46"/>
                </a:lnTo>
                <a:lnTo>
                  <a:pt x="246" y="44"/>
                </a:lnTo>
                <a:lnTo>
                  <a:pt x="248" y="42"/>
                </a:lnTo>
                <a:lnTo>
                  <a:pt x="248" y="42"/>
                </a:lnTo>
                <a:lnTo>
                  <a:pt x="244" y="44"/>
                </a:lnTo>
                <a:lnTo>
                  <a:pt x="244" y="44"/>
                </a:lnTo>
                <a:lnTo>
                  <a:pt x="246" y="42"/>
                </a:lnTo>
                <a:lnTo>
                  <a:pt x="248" y="40"/>
                </a:lnTo>
                <a:lnTo>
                  <a:pt x="252" y="38"/>
                </a:lnTo>
                <a:lnTo>
                  <a:pt x="252" y="38"/>
                </a:lnTo>
                <a:lnTo>
                  <a:pt x="254" y="34"/>
                </a:lnTo>
                <a:lnTo>
                  <a:pt x="254" y="34"/>
                </a:lnTo>
                <a:lnTo>
                  <a:pt x="256" y="32"/>
                </a:lnTo>
                <a:lnTo>
                  <a:pt x="258" y="30"/>
                </a:lnTo>
                <a:lnTo>
                  <a:pt x="258" y="30"/>
                </a:lnTo>
                <a:lnTo>
                  <a:pt x="258" y="30"/>
                </a:lnTo>
                <a:lnTo>
                  <a:pt x="260" y="28"/>
                </a:lnTo>
                <a:lnTo>
                  <a:pt x="260" y="28"/>
                </a:lnTo>
                <a:lnTo>
                  <a:pt x="264" y="26"/>
                </a:lnTo>
                <a:lnTo>
                  <a:pt x="266" y="22"/>
                </a:lnTo>
                <a:lnTo>
                  <a:pt x="266" y="22"/>
                </a:lnTo>
                <a:lnTo>
                  <a:pt x="268" y="22"/>
                </a:lnTo>
                <a:lnTo>
                  <a:pt x="270" y="20"/>
                </a:lnTo>
                <a:lnTo>
                  <a:pt x="270" y="20"/>
                </a:lnTo>
                <a:lnTo>
                  <a:pt x="276" y="16"/>
                </a:lnTo>
                <a:lnTo>
                  <a:pt x="276" y="16"/>
                </a:lnTo>
                <a:lnTo>
                  <a:pt x="282" y="12"/>
                </a:lnTo>
                <a:lnTo>
                  <a:pt x="282" y="12"/>
                </a:lnTo>
                <a:lnTo>
                  <a:pt x="288" y="10"/>
                </a:lnTo>
                <a:lnTo>
                  <a:pt x="288" y="10"/>
                </a:lnTo>
                <a:lnTo>
                  <a:pt x="292" y="8"/>
                </a:lnTo>
                <a:lnTo>
                  <a:pt x="296" y="6"/>
                </a:lnTo>
                <a:lnTo>
                  <a:pt x="296" y="6"/>
                </a:lnTo>
                <a:lnTo>
                  <a:pt x="298" y="6"/>
                </a:lnTo>
                <a:lnTo>
                  <a:pt x="302" y="4"/>
                </a:lnTo>
                <a:lnTo>
                  <a:pt x="302" y="4"/>
                </a:lnTo>
                <a:lnTo>
                  <a:pt x="306" y="2"/>
                </a:lnTo>
                <a:lnTo>
                  <a:pt x="308" y="2"/>
                </a:lnTo>
                <a:lnTo>
                  <a:pt x="308" y="2"/>
                </a:lnTo>
                <a:lnTo>
                  <a:pt x="310" y="2"/>
                </a:lnTo>
                <a:lnTo>
                  <a:pt x="310" y="2"/>
                </a:lnTo>
                <a:lnTo>
                  <a:pt x="312" y="2"/>
                </a:lnTo>
                <a:lnTo>
                  <a:pt x="314" y="2"/>
                </a:lnTo>
                <a:lnTo>
                  <a:pt x="318" y="2"/>
                </a:lnTo>
                <a:lnTo>
                  <a:pt x="318" y="2"/>
                </a:lnTo>
                <a:lnTo>
                  <a:pt x="320" y="0"/>
                </a:lnTo>
                <a:lnTo>
                  <a:pt x="322" y="0"/>
                </a:lnTo>
                <a:lnTo>
                  <a:pt x="322" y="0"/>
                </a:lnTo>
                <a:lnTo>
                  <a:pt x="322" y="2"/>
                </a:lnTo>
                <a:lnTo>
                  <a:pt x="326" y="2"/>
                </a:lnTo>
                <a:lnTo>
                  <a:pt x="326" y="2"/>
                </a:lnTo>
                <a:lnTo>
                  <a:pt x="328" y="0"/>
                </a:lnTo>
                <a:lnTo>
                  <a:pt x="330" y="2"/>
                </a:lnTo>
                <a:lnTo>
                  <a:pt x="334" y="2"/>
                </a:lnTo>
                <a:lnTo>
                  <a:pt x="334" y="2"/>
                </a:lnTo>
                <a:lnTo>
                  <a:pt x="338" y="2"/>
                </a:lnTo>
                <a:lnTo>
                  <a:pt x="342" y="4"/>
                </a:lnTo>
                <a:lnTo>
                  <a:pt x="342" y="4"/>
                </a:lnTo>
                <a:lnTo>
                  <a:pt x="348" y="6"/>
                </a:lnTo>
                <a:lnTo>
                  <a:pt x="348" y="6"/>
                </a:lnTo>
                <a:lnTo>
                  <a:pt x="352" y="8"/>
                </a:lnTo>
                <a:lnTo>
                  <a:pt x="354" y="12"/>
                </a:lnTo>
                <a:lnTo>
                  <a:pt x="354" y="12"/>
                </a:lnTo>
                <a:lnTo>
                  <a:pt x="358" y="14"/>
                </a:lnTo>
                <a:lnTo>
                  <a:pt x="360" y="14"/>
                </a:lnTo>
                <a:lnTo>
                  <a:pt x="360" y="14"/>
                </a:lnTo>
                <a:lnTo>
                  <a:pt x="364" y="18"/>
                </a:lnTo>
                <a:lnTo>
                  <a:pt x="366" y="20"/>
                </a:lnTo>
                <a:lnTo>
                  <a:pt x="366" y="20"/>
                </a:lnTo>
                <a:lnTo>
                  <a:pt x="370" y="22"/>
                </a:lnTo>
                <a:lnTo>
                  <a:pt x="376" y="26"/>
                </a:lnTo>
                <a:lnTo>
                  <a:pt x="376" y="26"/>
                </a:lnTo>
                <a:lnTo>
                  <a:pt x="380" y="32"/>
                </a:lnTo>
                <a:lnTo>
                  <a:pt x="382" y="36"/>
                </a:lnTo>
                <a:lnTo>
                  <a:pt x="382" y="36"/>
                </a:lnTo>
                <a:lnTo>
                  <a:pt x="382" y="40"/>
                </a:lnTo>
                <a:lnTo>
                  <a:pt x="384" y="44"/>
                </a:lnTo>
                <a:lnTo>
                  <a:pt x="384" y="44"/>
                </a:lnTo>
                <a:lnTo>
                  <a:pt x="386" y="52"/>
                </a:lnTo>
                <a:lnTo>
                  <a:pt x="386" y="52"/>
                </a:lnTo>
                <a:lnTo>
                  <a:pt x="386" y="58"/>
                </a:lnTo>
                <a:lnTo>
                  <a:pt x="384" y="58"/>
                </a:lnTo>
                <a:lnTo>
                  <a:pt x="384" y="58"/>
                </a:lnTo>
                <a:lnTo>
                  <a:pt x="386" y="64"/>
                </a:lnTo>
                <a:lnTo>
                  <a:pt x="386" y="64"/>
                </a:lnTo>
                <a:lnTo>
                  <a:pt x="384" y="60"/>
                </a:lnTo>
                <a:lnTo>
                  <a:pt x="384" y="60"/>
                </a:lnTo>
                <a:lnTo>
                  <a:pt x="384" y="68"/>
                </a:lnTo>
                <a:lnTo>
                  <a:pt x="384" y="70"/>
                </a:lnTo>
                <a:lnTo>
                  <a:pt x="384" y="70"/>
                </a:lnTo>
                <a:lnTo>
                  <a:pt x="382" y="76"/>
                </a:lnTo>
                <a:lnTo>
                  <a:pt x="382" y="76"/>
                </a:lnTo>
                <a:lnTo>
                  <a:pt x="382" y="74"/>
                </a:lnTo>
                <a:lnTo>
                  <a:pt x="382" y="74"/>
                </a:lnTo>
                <a:lnTo>
                  <a:pt x="382" y="78"/>
                </a:lnTo>
                <a:lnTo>
                  <a:pt x="382" y="78"/>
                </a:lnTo>
                <a:lnTo>
                  <a:pt x="382" y="82"/>
                </a:lnTo>
                <a:lnTo>
                  <a:pt x="380" y="84"/>
                </a:lnTo>
                <a:lnTo>
                  <a:pt x="380" y="84"/>
                </a:lnTo>
                <a:lnTo>
                  <a:pt x="382" y="80"/>
                </a:lnTo>
                <a:lnTo>
                  <a:pt x="382" y="80"/>
                </a:lnTo>
                <a:lnTo>
                  <a:pt x="378" y="92"/>
                </a:lnTo>
                <a:lnTo>
                  <a:pt x="378" y="92"/>
                </a:lnTo>
                <a:lnTo>
                  <a:pt x="374" y="106"/>
                </a:lnTo>
                <a:lnTo>
                  <a:pt x="374" y="106"/>
                </a:lnTo>
                <a:lnTo>
                  <a:pt x="370" y="112"/>
                </a:lnTo>
                <a:lnTo>
                  <a:pt x="370" y="118"/>
                </a:lnTo>
                <a:lnTo>
                  <a:pt x="370" y="124"/>
                </a:lnTo>
                <a:lnTo>
                  <a:pt x="372" y="130"/>
                </a:lnTo>
                <a:lnTo>
                  <a:pt x="372" y="130"/>
                </a:lnTo>
                <a:lnTo>
                  <a:pt x="378" y="142"/>
                </a:lnTo>
                <a:lnTo>
                  <a:pt x="378" y="142"/>
                </a:lnTo>
                <a:lnTo>
                  <a:pt x="380" y="146"/>
                </a:lnTo>
                <a:lnTo>
                  <a:pt x="380" y="146"/>
                </a:lnTo>
                <a:lnTo>
                  <a:pt x="386" y="152"/>
                </a:lnTo>
                <a:lnTo>
                  <a:pt x="386" y="152"/>
                </a:lnTo>
                <a:lnTo>
                  <a:pt x="388" y="158"/>
                </a:lnTo>
                <a:lnTo>
                  <a:pt x="388" y="158"/>
                </a:lnTo>
                <a:lnTo>
                  <a:pt x="412" y="192"/>
                </a:lnTo>
                <a:lnTo>
                  <a:pt x="440" y="224"/>
                </a:lnTo>
                <a:lnTo>
                  <a:pt x="440" y="224"/>
                </a:lnTo>
                <a:lnTo>
                  <a:pt x="446" y="240"/>
                </a:lnTo>
                <a:lnTo>
                  <a:pt x="450" y="256"/>
                </a:lnTo>
                <a:lnTo>
                  <a:pt x="450" y="256"/>
                </a:lnTo>
                <a:lnTo>
                  <a:pt x="456" y="298"/>
                </a:lnTo>
                <a:lnTo>
                  <a:pt x="460" y="340"/>
                </a:lnTo>
                <a:lnTo>
                  <a:pt x="462" y="384"/>
                </a:lnTo>
                <a:lnTo>
                  <a:pt x="462" y="426"/>
                </a:lnTo>
                <a:lnTo>
                  <a:pt x="462" y="426"/>
                </a:lnTo>
                <a:lnTo>
                  <a:pt x="460" y="446"/>
                </a:lnTo>
                <a:lnTo>
                  <a:pt x="458" y="466"/>
                </a:lnTo>
                <a:lnTo>
                  <a:pt x="458" y="484"/>
                </a:lnTo>
                <a:lnTo>
                  <a:pt x="458" y="504"/>
                </a:lnTo>
                <a:lnTo>
                  <a:pt x="458" y="504"/>
                </a:lnTo>
                <a:lnTo>
                  <a:pt x="458" y="560"/>
                </a:lnTo>
                <a:lnTo>
                  <a:pt x="460" y="588"/>
                </a:lnTo>
                <a:lnTo>
                  <a:pt x="466" y="616"/>
                </a:lnTo>
                <a:lnTo>
                  <a:pt x="466" y="616"/>
                </a:lnTo>
                <a:lnTo>
                  <a:pt x="468" y="634"/>
                </a:lnTo>
                <a:lnTo>
                  <a:pt x="468" y="644"/>
                </a:lnTo>
                <a:lnTo>
                  <a:pt x="466" y="648"/>
                </a:lnTo>
                <a:lnTo>
                  <a:pt x="462" y="650"/>
                </a:lnTo>
                <a:lnTo>
                  <a:pt x="456" y="652"/>
                </a:lnTo>
                <a:lnTo>
                  <a:pt x="444" y="652"/>
                </a:lnTo>
                <a:lnTo>
                  <a:pt x="442" y="656"/>
                </a:lnTo>
                <a:lnTo>
                  <a:pt x="442" y="662"/>
                </a:lnTo>
                <a:lnTo>
                  <a:pt x="442" y="662"/>
                </a:lnTo>
                <a:lnTo>
                  <a:pt x="442" y="678"/>
                </a:lnTo>
                <a:lnTo>
                  <a:pt x="444" y="686"/>
                </a:lnTo>
                <a:lnTo>
                  <a:pt x="446" y="692"/>
                </a:lnTo>
                <a:lnTo>
                  <a:pt x="446" y="692"/>
                </a:lnTo>
                <a:lnTo>
                  <a:pt x="452" y="706"/>
                </a:lnTo>
                <a:lnTo>
                  <a:pt x="452" y="718"/>
                </a:lnTo>
                <a:lnTo>
                  <a:pt x="454" y="730"/>
                </a:lnTo>
                <a:lnTo>
                  <a:pt x="454" y="746"/>
                </a:lnTo>
                <a:lnTo>
                  <a:pt x="454" y="746"/>
                </a:lnTo>
                <a:lnTo>
                  <a:pt x="458" y="756"/>
                </a:lnTo>
                <a:lnTo>
                  <a:pt x="464" y="768"/>
                </a:lnTo>
                <a:lnTo>
                  <a:pt x="470" y="782"/>
                </a:lnTo>
                <a:lnTo>
                  <a:pt x="472" y="792"/>
                </a:lnTo>
                <a:lnTo>
                  <a:pt x="472" y="792"/>
                </a:lnTo>
                <a:lnTo>
                  <a:pt x="474" y="804"/>
                </a:lnTo>
                <a:lnTo>
                  <a:pt x="474" y="816"/>
                </a:lnTo>
                <a:lnTo>
                  <a:pt x="474" y="828"/>
                </a:lnTo>
                <a:lnTo>
                  <a:pt x="476" y="840"/>
                </a:lnTo>
                <a:lnTo>
                  <a:pt x="476" y="840"/>
                </a:lnTo>
                <a:lnTo>
                  <a:pt x="478" y="852"/>
                </a:lnTo>
                <a:lnTo>
                  <a:pt x="484" y="862"/>
                </a:lnTo>
                <a:lnTo>
                  <a:pt x="490" y="870"/>
                </a:lnTo>
                <a:lnTo>
                  <a:pt x="496" y="882"/>
                </a:lnTo>
                <a:lnTo>
                  <a:pt x="496" y="882"/>
                </a:lnTo>
                <a:lnTo>
                  <a:pt x="498" y="894"/>
                </a:lnTo>
                <a:lnTo>
                  <a:pt x="500" y="910"/>
                </a:lnTo>
                <a:lnTo>
                  <a:pt x="498" y="924"/>
                </a:lnTo>
                <a:lnTo>
                  <a:pt x="500" y="940"/>
                </a:lnTo>
                <a:lnTo>
                  <a:pt x="500" y="940"/>
                </a:lnTo>
                <a:lnTo>
                  <a:pt x="504" y="968"/>
                </a:lnTo>
                <a:lnTo>
                  <a:pt x="508" y="996"/>
                </a:lnTo>
                <a:lnTo>
                  <a:pt x="508" y="996"/>
                </a:lnTo>
                <a:lnTo>
                  <a:pt x="510" y="1020"/>
                </a:lnTo>
                <a:lnTo>
                  <a:pt x="510" y="1044"/>
                </a:lnTo>
                <a:lnTo>
                  <a:pt x="510" y="1044"/>
                </a:lnTo>
                <a:lnTo>
                  <a:pt x="512" y="1060"/>
                </a:lnTo>
                <a:lnTo>
                  <a:pt x="514" y="1070"/>
                </a:lnTo>
                <a:lnTo>
                  <a:pt x="516" y="1080"/>
                </a:lnTo>
                <a:lnTo>
                  <a:pt x="516" y="1096"/>
                </a:lnTo>
                <a:lnTo>
                  <a:pt x="516" y="1096"/>
                </a:lnTo>
                <a:lnTo>
                  <a:pt x="514" y="1106"/>
                </a:lnTo>
                <a:lnTo>
                  <a:pt x="508" y="1114"/>
                </a:lnTo>
                <a:lnTo>
                  <a:pt x="508" y="1148"/>
                </a:lnTo>
                <a:lnTo>
                  <a:pt x="508" y="1148"/>
                </a:lnTo>
                <a:lnTo>
                  <a:pt x="504" y="1150"/>
                </a:lnTo>
                <a:lnTo>
                  <a:pt x="496" y="1154"/>
                </a:lnTo>
                <a:lnTo>
                  <a:pt x="480" y="1156"/>
                </a:lnTo>
                <a:lnTo>
                  <a:pt x="472" y="1156"/>
                </a:lnTo>
                <a:lnTo>
                  <a:pt x="464" y="1154"/>
                </a:lnTo>
                <a:lnTo>
                  <a:pt x="458" y="1152"/>
                </a:lnTo>
                <a:lnTo>
                  <a:pt x="452" y="1148"/>
                </a:lnTo>
                <a:lnTo>
                  <a:pt x="452" y="1148"/>
                </a:lnTo>
                <a:lnTo>
                  <a:pt x="440" y="1154"/>
                </a:lnTo>
                <a:lnTo>
                  <a:pt x="422" y="1160"/>
                </a:lnTo>
                <a:lnTo>
                  <a:pt x="404" y="1162"/>
                </a:lnTo>
                <a:lnTo>
                  <a:pt x="384" y="1164"/>
                </a:lnTo>
                <a:lnTo>
                  <a:pt x="364" y="1162"/>
                </a:lnTo>
                <a:lnTo>
                  <a:pt x="344" y="1160"/>
                </a:lnTo>
                <a:lnTo>
                  <a:pt x="328" y="1156"/>
                </a:lnTo>
                <a:lnTo>
                  <a:pt x="312" y="1150"/>
                </a:lnTo>
                <a:lnTo>
                  <a:pt x="312" y="1150"/>
                </a:lnTo>
                <a:lnTo>
                  <a:pt x="312" y="1144"/>
                </a:lnTo>
                <a:lnTo>
                  <a:pt x="314" y="1138"/>
                </a:lnTo>
                <a:lnTo>
                  <a:pt x="318" y="1134"/>
                </a:lnTo>
                <a:lnTo>
                  <a:pt x="324" y="1132"/>
                </a:lnTo>
                <a:lnTo>
                  <a:pt x="338" y="1128"/>
                </a:lnTo>
                <a:lnTo>
                  <a:pt x="352" y="1128"/>
                </a:lnTo>
                <a:lnTo>
                  <a:pt x="352" y="1128"/>
                </a:lnTo>
                <a:lnTo>
                  <a:pt x="380" y="1124"/>
                </a:lnTo>
                <a:lnTo>
                  <a:pt x="380" y="1124"/>
                </a:lnTo>
                <a:lnTo>
                  <a:pt x="386" y="1122"/>
                </a:lnTo>
                <a:lnTo>
                  <a:pt x="392" y="1118"/>
                </a:lnTo>
                <a:lnTo>
                  <a:pt x="398" y="1114"/>
                </a:lnTo>
                <a:lnTo>
                  <a:pt x="402" y="1108"/>
                </a:lnTo>
                <a:lnTo>
                  <a:pt x="406" y="1098"/>
                </a:lnTo>
                <a:lnTo>
                  <a:pt x="406" y="1094"/>
                </a:lnTo>
                <a:lnTo>
                  <a:pt x="406" y="1094"/>
                </a:lnTo>
                <a:lnTo>
                  <a:pt x="412" y="1086"/>
                </a:lnTo>
                <a:lnTo>
                  <a:pt x="418" y="1078"/>
                </a:lnTo>
                <a:lnTo>
                  <a:pt x="420" y="1070"/>
                </a:lnTo>
                <a:lnTo>
                  <a:pt x="422" y="1062"/>
                </a:lnTo>
                <a:lnTo>
                  <a:pt x="422" y="1062"/>
                </a:lnTo>
                <a:lnTo>
                  <a:pt x="422" y="1060"/>
                </a:lnTo>
                <a:lnTo>
                  <a:pt x="422" y="1060"/>
                </a:lnTo>
                <a:lnTo>
                  <a:pt x="426" y="1040"/>
                </a:lnTo>
                <a:lnTo>
                  <a:pt x="426" y="1040"/>
                </a:lnTo>
                <a:lnTo>
                  <a:pt x="426" y="1026"/>
                </a:lnTo>
                <a:lnTo>
                  <a:pt x="424" y="1012"/>
                </a:lnTo>
                <a:lnTo>
                  <a:pt x="424" y="1012"/>
                </a:lnTo>
                <a:lnTo>
                  <a:pt x="420" y="1000"/>
                </a:lnTo>
                <a:lnTo>
                  <a:pt x="422" y="988"/>
                </a:lnTo>
                <a:lnTo>
                  <a:pt x="422" y="988"/>
                </a:lnTo>
                <a:lnTo>
                  <a:pt x="420" y="980"/>
                </a:lnTo>
                <a:lnTo>
                  <a:pt x="418" y="974"/>
                </a:lnTo>
                <a:lnTo>
                  <a:pt x="412" y="960"/>
                </a:lnTo>
                <a:lnTo>
                  <a:pt x="412" y="960"/>
                </a:lnTo>
                <a:lnTo>
                  <a:pt x="400" y="936"/>
                </a:lnTo>
                <a:lnTo>
                  <a:pt x="390" y="910"/>
                </a:lnTo>
                <a:lnTo>
                  <a:pt x="390" y="910"/>
                </a:lnTo>
                <a:lnTo>
                  <a:pt x="386" y="898"/>
                </a:lnTo>
                <a:lnTo>
                  <a:pt x="382" y="880"/>
                </a:lnTo>
                <a:lnTo>
                  <a:pt x="378" y="862"/>
                </a:lnTo>
                <a:lnTo>
                  <a:pt x="374" y="850"/>
                </a:lnTo>
                <a:lnTo>
                  <a:pt x="374" y="850"/>
                </a:lnTo>
                <a:lnTo>
                  <a:pt x="368" y="832"/>
                </a:lnTo>
                <a:lnTo>
                  <a:pt x="362" y="810"/>
                </a:lnTo>
                <a:lnTo>
                  <a:pt x="362" y="810"/>
                </a:lnTo>
                <a:lnTo>
                  <a:pt x="358" y="798"/>
                </a:lnTo>
                <a:lnTo>
                  <a:pt x="358" y="798"/>
                </a:lnTo>
                <a:lnTo>
                  <a:pt x="352" y="784"/>
                </a:lnTo>
                <a:lnTo>
                  <a:pt x="348" y="780"/>
                </a:lnTo>
                <a:lnTo>
                  <a:pt x="342" y="776"/>
                </a:lnTo>
                <a:lnTo>
                  <a:pt x="342" y="776"/>
                </a:lnTo>
                <a:lnTo>
                  <a:pt x="338" y="784"/>
                </a:lnTo>
                <a:lnTo>
                  <a:pt x="334" y="792"/>
                </a:lnTo>
                <a:lnTo>
                  <a:pt x="330" y="808"/>
                </a:lnTo>
                <a:lnTo>
                  <a:pt x="322" y="824"/>
                </a:lnTo>
                <a:lnTo>
                  <a:pt x="318" y="834"/>
                </a:lnTo>
                <a:lnTo>
                  <a:pt x="310" y="846"/>
                </a:lnTo>
                <a:lnTo>
                  <a:pt x="310" y="846"/>
                </a:lnTo>
                <a:lnTo>
                  <a:pt x="306" y="858"/>
                </a:lnTo>
                <a:lnTo>
                  <a:pt x="302" y="866"/>
                </a:lnTo>
                <a:lnTo>
                  <a:pt x="292" y="886"/>
                </a:lnTo>
                <a:lnTo>
                  <a:pt x="292" y="886"/>
                </a:lnTo>
                <a:lnTo>
                  <a:pt x="280" y="914"/>
                </a:lnTo>
                <a:lnTo>
                  <a:pt x="264" y="940"/>
                </a:lnTo>
                <a:lnTo>
                  <a:pt x="264" y="940"/>
                </a:lnTo>
                <a:lnTo>
                  <a:pt x="250" y="968"/>
                </a:lnTo>
                <a:lnTo>
                  <a:pt x="236" y="994"/>
                </a:lnTo>
                <a:lnTo>
                  <a:pt x="236" y="994"/>
                </a:lnTo>
                <a:lnTo>
                  <a:pt x="226" y="1014"/>
                </a:lnTo>
                <a:lnTo>
                  <a:pt x="216" y="1034"/>
                </a:lnTo>
                <a:lnTo>
                  <a:pt x="216" y="1034"/>
                </a:lnTo>
                <a:lnTo>
                  <a:pt x="208" y="1054"/>
                </a:lnTo>
                <a:lnTo>
                  <a:pt x="200" y="1066"/>
                </a:lnTo>
                <a:lnTo>
                  <a:pt x="200" y="1066"/>
                </a:lnTo>
                <a:lnTo>
                  <a:pt x="204" y="1080"/>
                </a:lnTo>
                <a:lnTo>
                  <a:pt x="204" y="1088"/>
                </a:lnTo>
                <a:lnTo>
                  <a:pt x="204" y="1092"/>
                </a:lnTo>
                <a:lnTo>
                  <a:pt x="202" y="1094"/>
                </a:lnTo>
                <a:lnTo>
                  <a:pt x="202" y="1094"/>
                </a:lnTo>
                <a:lnTo>
                  <a:pt x="198" y="1098"/>
                </a:lnTo>
                <a:lnTo>
                  <a:pt x="196" y="1102"/>
                </a:lnTo>
                <a:lnTo>
                  <a:pt x="192" y="1112"/>
                </a:lnTo>
                <a:lnTo>
                  <a:pt x="188" y="1132"/>
                </a:lnTo>
                <a:lnTo>
                  <a:pt x="188" y="1132"/>
                </a:lnTo>
                <a:lnTo>
                  <a:pt x="186" y="1134"/>
                </a:lnTo>
                <a:lnTo>
                  <a:pt x="180" y="1134"/>
                </a:lnTo>
                <a:lnTo>
                  <a:pt x="162" y="1130"/>
                </a:lnTo>
                <a:lnTo>
                  <a:pt x="154" y="1126"/>
                </a:lnTo>
                <a:lnTo>
                  <a:pt x="144" y="1122"/>
                </a:lnTo>
                <a:lnTo>
                  <a:pt x="138" y="1116"/>
                </a:lnTo>
                <a:lnTo>
                  <a:pt x="134" y="1108"/>
                </a:lnTo>
                <a:lnTo>
                  <a:pt x="134" y="1108"/>
                </a:lnTo>
                <a:lnTo>
                  <a:pt x="92" y="1106"/>
                </a:lnTo>
                <a:lnTo>
                  <a:pt x="74" y="1102"/>
                </a:lnTo>
                <a:lnTo>
                  <a:pt x="56" y="1098"/>
                </a:lnTo>
                <a:lnTo>
                  <a:pt x="38" y="1092"/>
                </a:lnTo>
                <a:lnTo>
                  <a:pt x="24" y="1086"/>
                </a:lnTo>
                <a:lnTo>
                  <a:pt x="10" y="1076"/>
                </a:lnTo>
                <a:lnTo>
                  <a:pt x="0" y="1064"/>
                </a:lnTo>
                <a:lnTo>
                  <a:pt x="0" y="1064"/>
                </a:lnTo>
                <a:lnTo>
                  <a:pt x="2" y="1062"/>
                </a:lnTo>
                <a:lnTo>
                  <a:pt x="4" y="1060"/>
                </a:lnTo>
                <a:lnTo>
                  <a:pt x="12" y="1060"/>
                </a:lnTo>
                <a:lnTo>
                  <a:pt x="42" y="1064"/>
                </a:lnTo>
                <a:lnTo>
                  <a:pt x="60" y="1064"/>
                </a:lnTo>
                <a:lnTo>
                  <a:pt x="76" y="1064"/>
                </a:lnTo>
                <a:lnTo>
                  <a:pt x="92" y="1060"/>
                </a:lnTo>
                <a:lnTo>
                  <a:pt x="98" y="1058"/>
                </a:lnTo>
                <a:lnTo>
                  <a:pt x="104" y="1052"/>
                </a:lnTo>
                <a:lnTo>
                  <a:pt x="104" y="10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527" name="Google Shape;12527;p68"/>
          <p:cNvCxnSpPr>
            <a:cxnSpLocks/>
            <a:endCxn id="12528" idx="0"/>
          </p:cNvCxnSpPr>
          <p:nvPr/>
        </p:nvCxnSpPr>
        <p:spPr>
          <a:xfrm>
            <a:off x="2109666" y="2811993"/>
            <a:ext cx="4554" cy="1228457"/>
          </a:xfrm>
          <a:prstGeom prst="straightConnector1">
            <a:avLst/>
          </a:prstGeom>
          <a:noFill/>
          <a:ln w="19050" cap="flat" cmpd="sng">
            <a:solidFill>
              <a:srgbClr val="DB65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2528" name="Google Shape;12528;p68"/>
          <p:cNvSpPr/>
          <p:nvPr/>
        </p:nvSpPr>
        <p:spPr>
          <a:xfrm>
            <a:off x="1988220" y="4040450"/>
            <a:ext cx="252000" cy="252000"/>
          </a:xfrm>
          <a:prstGeom prst="ellipse">
            <a:avLst/>
          </a:prstGeom>
          <a:solidFill>
            <a:schemeClr val="tx2"/>
          </a:solidFill>
          <a:ln w="19050" cap="flat" cmpd="sng">
            <a:solidFill>
              <a:srgbClr val="EB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22" tIns="41450" rIns="82922" bIns="41450" anchor="ctr" anchorCtr="0">
            <a:noAutofit/>
          </a:bodyPr>
          <a:lstStyle/>
          <a:p>
            <a:pPr algn="ctr"/>
            <a:r>
              <a:rPr lang="ru-RU" sz="1400" b="1" dirty="0">
                <a:solidFill>
                  <a:schemeClr val="lt1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1</a:t>
            </a:r>
            <a:endParaRPr sz="1400" b="1" dirty="0">
              <a:solidFill>
                <a:schemeClr val="lt1"/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cxnSp>
        <p:nvCxnSpPr>
          <p:cNvPr id="12531" name="Google Shape;12531;p68"/>
          <p:cNvCxnSpPr>
            <a:cxnSpLocks/>
          </p:cNvCxnSpPr>
          <p:nvPr/>
        </p:nvCxnSpPr>
        <p:spPr>
          <a:xfrm flipH="1">
            <a:off x="8621778" y="2811993"/>
            <a:ext cx="0" cy="1246499"/>
          </a:xfrm>
          <a:prstGeom prst="straightConnector1">
            <a:avLst/>
          </a:prstGeom>
          <a:noFill/>
          <a:ln w="19050" cap="flat" cmpd="sng">
            <a:solidFill>
              <a:srgbClr val="DB65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2532" name="Google Shape;12532;p68"/>
          <p:cNvSpPr/>
          <p:nvPr/>
        </p:nvSpPr>
        <p:spPr>
          <a:xfrm>
            <a:off x="8496640" y="4058491"/>
            <a:ext cx="252000" cy="252000"/>
          </a:xfrm>
          <a:prstGeom prst="ellipse">
            <a:avLst/>
          </a:prstGeom>
          <a:solidFill>
            <a:schemeClr val="tx2"/>
          </a:solidFill>
          <a:ln w="19050" cap="flat" cmpd="sng">
            <a:solidFill>
              <a:srgbClr val="EB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22" tIns="41450" rIns="82922" bIns="41450" anchor="ctr" anchorCtr="0">
            <a:noAutofit/>
          </a:bodyPr>
          <a:lstStyle/>
          <a:p>
            <a:pPr algn="ctr"/>
            <a:r>
              <a:rPr lang="ru-RU" sz="1400" b="1" dirty="0">
                <a:solidFill>
                  <a:schemeClr val="lt1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4</a:t>
            </a:r>
            <a:endParaRPr sz="1400" b="1" dirty="0">
              <a:solidFill>
                <a:schemeClr val="lt1"/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cxnSp>
        <p:nvCxnSpPr>
          <p:cNvPr id="12535" name="Google Shape;12535;p68"/>
          <p:cNvCxnSpPr>
            <a:cxnSpLocks/>
          </p:cNvCxnSpPr>
          <p:nvPr/>
        </p:nvCxnSpPr>
        <p:spPr>
          <a:xfrm flipH="1">
            <a:off x="6719646" y="2811993"/>
            <a:ext cx="0" cy="593392"/>
          </a:xfrm>
          <a:prstGeom prst="straightConnector1">
            <a:avLst/>
          </a:prstGeom>
          <a:noFill/>
          <a:ln w="19050" cap="flat" cmpd="sng">
            <a:solidFill>
              <a:srgbClr val="DB65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2536" name="Google Shape;12536;p68"/>
          <p:cNvSpPr/>
          <p:nvPr/>
        </p:nvSpPr>
        <p:spPr>
          <a:xfrm>
            <a:off x="6590584" y="3405384"/>
            <a:ext cx="252000" cy="252000"/>
          </a:xfrm>
          <a:prstGeom prst="ellipse">
            <a:avLst/>
          </a:prstGeom>
          <a:solidFill>
            <a:schemeClr val="tx2"/>
          </a:solidFill>
          <a:ln w="19050" cap="flat" cmpd="sng">
            <a:solidFill>
              <a:srgbClr val="EB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22" tIns="41450" rIns="82922" bIns="41450" anchor="ctr" anchorCtr="0">
            <a:noAutofit/>
          </a:bodyPr>
          <a:lstStyle/>
          <a:p>
            <a:pPr algn="ctr"/>
            <a:r>
              <a:rPr lang="ru-RU" sz="1400" b="1" dirty="0">
                <a:solidFill>
                  <a:schemeClr val="lt1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3</a:t>
            </a:r>
            <a:endParaRPr sz="1400" b="1" dirty="0">
              <a:solidFill>
                <a:schemeClr val="lt1"/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sp>
        <p:nvSpPr>
          <p:cNvPr id="51" name="Google Shape;11691;p54"/>
          <p:cNvSpPr/>
          <p:nvPr/>
        </p:nvSpPr>
        <p:spPr>
          <a:xfrm>
            <a:off x="1876716" y="4321459"/>
            <a:ext cx="545370" cy="710227"/>
          </a:xfrm>
          <a:custGeom>
            <a:avLst/>
            <a:gdLst/>
            <a:ahLst/>
            <a:cxnLst/>
            <a:rect l="l" t="t" r="r" b="b"/>
            <a:pathLst>
              <a:path w="902" h="1262" extrusionOk="0">
                <a:moveTo>
                  <a:pt x="811" y="170"/>
                </a:moveTo>
                <a:lnTo>
                  <a:pt x="811" y="170"/>
                </a:lnTo>
                <a:lnTo>
                  <a:pt x="811" y="165"/>
                </a:lnTo>
                <a:lnTo>
                  <a:pt x="815" y="155"/>
                </a:lnTo>
                <a:lnTo>
                  <a:pt x="815" y="141"/>
                </a:lnTo>
                <a:lnTo>
                  <a:pt x="813" y="120"/>
                </a:lnTo>
                <a:lnTo>
                  <a:pt x="813" y="120"/>
                </a:lnTo>
                <a:lnTo>
                  <a:pt x="811" y="111"/>
                </a:lnTo>
                <a:lnTo>
                  <a:pt x="807" y="101"/>
                </a:lnTo>
                <a:lnTo>
                  <a:pt x="800" y="90"/>
                </a:lnTo>
                <a:lnTo>
                  <a:pt x="800" y="90"/>
                </a:lnTo>
                <a:lnTo>
                  <a:pt x="798" y="86"/>
                </a:lnTo>
                <a:lnTo>
                  <a:pt x="798" y="86"/>
                </a:lnTo>
                <a:lnTo>
                  <a:pt x="798" y="86"/>
                </a:lnTo>
                <a:lnTo>
                  <a:pt x="798" y="84"/>
                </a:lnTo>
                <a:lnTo>
                  <a:pt x="794" y="83"/>
                </a:lnTo>
                <a:lnTo>
                  <a:pt x="794" y="83"/>
                </a:lnTo>
                <a:lnTo>
                  <a:pt x="794" y="81"/>
                </a:lnTo>
                <a:lnTo>
                  <a:pt x="794" y="81"/>
                </a:lnTo>
                <a:lnTo>
                  <a:pt x="796" y="81"/>
                </a:lnTo>
                <a:lnTo>
                  <a:pt x="796" y="81"/>
                </a:lnTo>
                <a:lnTo>
                  <a:pt x="790" y="79"/>
                </a:lnTo>
                <a:lnTo>
                  <a:pt x="790" y="79"/>
                </a:lnTo>
                <a:lnTo>
                  <a:pt x="789" y="75"/>
                </a:lnTo>
                <a:lnTo>
                  <a:pt x="787" y="73"/>
                </a:lnTo>
                <a:lnTo>
                  <a:pt x="787" y="73"/>
                </a:lnTo>
                <a:lnTo>
                  <a:pt x="787" y="73"/>
                </a:lnTo>
                <a:lnTo>
                  <a:pt x="789" y="71"/>
                </a:lnTo>
                <a:lnTo>
                  <a:pt x="789" y="71"/>
                </a:lnTo>
                <a:lnTo>
                  <a:pt x="787" y="71"/>
                </a:lnTo>
                <a:lnTo>
                  <a:pt x="785" y="71"/>
                </a:lnTo>
                <a:lnTo>
                  <a:pt x="785" y="71"/>
                </a:lnTo>
                <a:lnTo>
                  <a:pt x="783" y="70"/>
                </a:lnTo>
                <a:lnTo>
                  <a:pt x="785" y="70"/>
                </a:lnTo>
                <a:lnTo>
                  <a:pt x="787" y="70"/>
                </a:lnTo>
                <a:lnTo>
                  <a:pt x="787" y="70"/>
                </a:lnTo>
                <a:lnTo>
                  <a:pt x="781" y="68"/>
                </a:lnTo>
                <a:lnTo>
                  <a:pt x="781" y="68"/>
                </a:lnTo>
                <a:lnTo>
                  <a:pt x="779" y="66"/>
                </a:lnTo>
                <a:lnTo>
                  <a:pt x="779" y="66"/>
                </a:lnTo>
                <a:lnTo>
                  <a:pt x="777" y="66"/>
                </a:lnTo>
                <a:lnTo>
                  <a:pt x="777" y="66"/>
                </a:lnTo>
                <a:lnTo>
                  <a:pt x="775" y="64"/>
                </a:lnTo>
                <a:lnTo>
                  <a:pt x="774" y="64"/>
                </a:lnTo>
                <a:lnTo>
                  <a:pt x="774" y="64"/>
                </a:lnTo>
                <a:lnTo>
                  <a:pt x="774" y="62"/>
                </a:lnTo>
                <a:lnTo>
                  <a:pt x="774" y="62"/>
                </a:lnTo>
                <a:lnTo>
                  <a:pt x="774" y="62"/>
                </a:lnTo>
                <a:lnTo>
                  <a:pt x="772" y="62"/>
                </a:lnTo>
                <a:lnTo>
                  <a:pt x="768" y="60"/>
                </a:lnTo>
                <a:lnTo>
                  <a:pt x="768" y="60"/>
                </a:lnTo>
                <a:lnTo>
                  <a:pt x="770" y="62"/>
                </a:lnTo>
                <a:lnTo>
                  <a:pt x="770" y="64"/>
                </a:lnTo>
                <a:lnTo>
                  <a:pt x="770" y="64"/>
                </a:lnTo>
                <a:lnTo>
                  <a:pt x="768" y="64"/>
                </a:lnTo>
                <a:lnTo>
                  <a:pt x="766" y="62"/>
                </a:lnTo>
                <a:lnTo>
                  <a:pt x="766" y="62"/>
                </a:lnTo>
                <a:lnTo>
                  <a:pt x="762" y="56"/>
                </a:lnTo>
                <a:lnTo>
                  <a:pt x="762" y="56"/>
                </a:lnTo>
                <a:lnTo>
                  <a:pt x="764" y="60"/>
                </a:lnTo>
                <a:lnTo>
                  <a:pt x="764" y="62"/>
                </a:lnTo>
                <a:lnTo>
                  <a:pt x="764" y="62"/>
                </a:lnTo>
                <a:lnTo>
                  <a:pt x="762" y="60"/>
                </a:lnTo>
                <a:lnTo>
                  <a:pt x="759" y="55"/>
                </a:lnTo>
                <a:lnTo>
                  <a:pt x="759" y="55"/>
                </a:lnTo>
                <a:lnTo>
                  <a:pt x="759" y="58"/>
                </a:lnTo>
                <a:lnTo>
                  <a:pt x="759" y="58"/>
                </a:lnTo>
                <a:lnTo>
                  <a:pt x="757" y="58"/>
                </a:lnTo>
                <a:lnTo>
                  <a:pt x="757" y="58"/>
                </a:lnTo>
                <a:lnTo>
                  <a:pt x="755" y="56"/>
                </a:lnTo>
                <a:lnTo>
                  <a:pt x="751" y="56"/>
                </a:lnTo>
                <a:lnTo>
                  <a:pt x="751" y="56"/>
                </a:lnTo>
                <a:lnTo>
                  <a:pt x="749" y="55"/>
                </a:lnTo>
                <a:lnTo>
                  <a:pt x="747" y="53"/>
                </a:lnTo>
                <a:lnTo>
                  <a:pt x="747" y="53"/>
                </a:lnTo>
                <a:lnTo>
                  <a:pt x="744" y="49"/>
                </a:lnTo>
                <a:lnTo>
                  <a:pt x="744" y="49"/>
                </a:lnTo>
                <a:lnTo>
                  <a:pt x="746" y="51"/>
                </a:lnTo>
                <a:lnTo>
                  <a:pt x="746" y="53"/>
                </a:lnTo>
                <a:lnTo>
                  <a:pt x="744" y="53"/>
                </a:lnTo>
                <a:lnTo>
                  <a:pt x="744" y="53"/>
                </a:lnTo>
                <a:lnTo>
                  <a:pt x="742" y="53"/>
                </a:lnTo>
                <a:lnTo>
                  <a:pt x="740" y="53"/>
                </a:lnTo>
                <a:lnTo>
                  <a:pt x="740" y="53"/>
                </a:lnTo>
                <a:lnTo>
                  <a:pt x="736" y="53"/>
                </a:lnTo>
                <a:lnTo>
                  <a:pt x="736" y="53"/>
                </a:lnTo>
                <a:lnTo>
                  <a:pt x="727" y="51"/>
                </a:lnTo>
                <a:lnTo>
                  <a:pt x="727" y="51"/>
                </a:lnTo>
                <a:lnTo>
                  <a:pt x="729" y="53"/>
                </a:lnTo>
                <a:lnTo>
                  <a:pt x="727" y="53"/>
                </a:lnTo>
                <a:lnTo>
                  <a:pt x="727" y="53"/>
                </a:lnTo>
                <a:lnTo>
                  <a:pt x="721" y="53"/>
                </a:lnTo>
                <a:lnTo>
                  <a:pt x="721" y="53"/>
                </a:lnTo>
                <a:lnTo>
                  <a:pt x="723" y="55"/>
                </a:lnTo>
                <a:lnTo>
                  <a:pt x="719" y="55"/>
                </a:lnTo>
                <a:lnTo>
                  <a:pt x="719" y="55"/>
                </a:lnTo>
                <a:lnTo>
                  <a:pt x="710" y="55"/>
                </a:lnTo>
                <a:lnTo>
                  <a:pt x="710" y="55"/>
                </a:lnTo>
                <a:lnTo>
                  <a:pt x="712" y="56"/>
                </a:lnTo>
                <a:lnTo>
                  <a:pt x="710" y="56"/>
                </a:lnTo>
                <a:lnTo>
                  <a:pt x="710" y="56"/>
                </a:lnTo>
                <a:lnTo>
                  <a:pt x="703" y="56"/>
                </a:lnTo>
                <a:lnTo>
                  <a:pt x="703" y="56"/>
                </a:lnTo>
                <a:lnTo>
                  <a:pt x="704" y="58"/>
                </a:lnTo>
                <a:lnTo>
                  <a:pt x="703" y="58"/>
                </a:lnTo>
                <a:lnTo>
                  <a:pt x="703" y="58"/>
                </a:lnTo>
                <a:lnTo>
                  <a:pt x="695" y="60"/>
                </a:lnTo>
                <a:lnTo>
                  <a:pt x="688" y="60"/>
                </a:lnTo>
                <a:lnTo>
                  <a:pt x="688" y="60"/>
                </a:lnTo>
                <a:lnTo>
                  <a:pt x="688" y="62"/>
                </a:lnTo>
                <a:lnTo>
                  <a:pt x="686" y="62"/>
                </a:lnTo>
                <a:lnTo>
                  <a:pt x="686" y="62"/>
                </a:lnTo>
                <a:lnTo>
                  <a:pt x="682" y="62"/>
                </a:lnTo>
                <a:lnTo>
                  <a:pt x="678" y="62"/>
                </a:lnTo>
                <a:lnTo>
                  <a:pt x="678" y="62"/>
                </a:lnTo>
                <a:lnTo>
                  <a:pt x="678" y="62"/>
                </a:lnTo>
                <a:lnTo>
                  <a:pt x="678" y="64"/>
                </a:lnTo>
                <a:lnTo>
                  <a:pt x="678" y="64"/>
                </a:lnTo>
                <a:lnTo>
                  <a:pt x="675" y="64"/>
                </a:lnTo>
                <a:lnTo>
                  <a:pt x="673" y="64"/>
                </a:lnTo>
                <a:lnTo>
                  <a:pt x="671" y="62"/>
                </a:lnTo>
                <a:lnTo>
                  <a:pt x="671" y="62"/>
                </a:lnTo>
                <a:lnTo>
                  <a:pt x="671" y="66"/>
                </a:lnTo>
                <a:lnTo>
                  <a:pt x="669" y="64"/>
                </a:lnTo>
                <a:lnTo>
                  <a:pt x="669" y="64"/>
                </a:lnTo>
                <a:lnTo>
                  <a:pt x="669" y="66"/>
                </a:lnTo>
                <a:lnTo>
                  <a:pt x="669" y="68"/>
                </a:lnTo>
                <a:lnTo>
                  <a:pt x="667" y="68"/>
                </a:lnTo>
                <a:lnTo>
                  <a:pt x="661" y="66"/>
                </a:lnTo>
                <a:lnTo>
                  <a:pt x="661" y="66"/>
                </a:lnTo>
                <a:lnTo>
                  <a:pt x="661" y="68"/>
                </a:lnTo>
                <a:lnTo>
                  <a:pt x="661" y="68"/>
                </a:lnTo>
                <a:lnTo>
                  <a:pt x="658" y="66"/>
                </a:lnTo>
                <a:lnTo>
                  <a:pt x="658" y="66"/>
                </a:lnTo>
                <a:lnTo>
                  <a:pt x="660" y="70"/>
                </a:lnTo>
                <a:lnTo>
                  <a:pt x="654" y="68"/>
                </a:lnTo>
                <a:lnTo>
                  <a:pt x="654" y="68"/>
                </a:lnTo>
                <a:lnTo>
                  <a:pt x="658" y="71"/>
                </a:lnTo>
                <a:lnTo>
                  <a:pt x="652" y="71"/>
                </a:lnTo>
                <a:lnTo>
                  <a:pt x="652" y="71"/>
                </a:lnTo>
                <a:lnTo>
                  <a:pt x="656" y="73"/>
                </a:lnTo>
                <a:lnTo>
                  <a:pt x="656" y="75"/>
                </a:lnTo>
                <a:lnTo>
                  <a:pt x="652" y="75"/>
                </a:lnTo>
                <a:lnTo>
                  <a:pt x="643" y="71"/>
                </a:lnTo>
                <a:lnTo>
                  <a:pt x="643" y="71"/>
                </a:lnTo>
                <a:lnTo>
                  <a:pt x="647" y="75"/>
                </a:lnTo>
                <a:lnTo>
                  <a:pt x="647" y="77"/>
                </a:lnTo>
                <a:lnTo>
                  <a:pt x="643" y="77"/>
                </a:lnTo>
                <a:lnTo>
                  <a:pt x="643" y="77"/>
                </a:lnTo>
                <a:lnTo>
                  <a:pt x="645" y="81"/>
                </a:lnTo>
                <a:lnTo>
                  <a:pt x="645" y="81"/>
                </a:lnTo>
                <a:lnTo>
                  <a:pt x="643" y="81"/>
                </a:lnTo>
                <a:lnTo>
                  <a:pt x="639" y="77"/>
                </a:lnTo>
                <a:lnTo>
                  <a:pt x="639" y="77"/>
                </a:lnTo>
                <a:lnTo>
                  <a:pt x="641" y="81"/>
                </a:lnTo>
                <a:lnTo>
                  <a:pt x="639" y="83"/>
                </a:lnTo>
                <a:lnTo>
                  <a:pt x="635" y="79"/>
                </a:lnTo>
                <a:lnTo>
                  <a:pt x="635" y="79"/>
                </a:lnTo>
                <a:lnTo>
                  <a:pt x="639" y="83"/>
                </a:lnTo>
                <a:lnTo>
                  <a:pt x="639" y="84"/>
                </a:lnTo>
                <a:lnTo>
                  <a:pt x="637" y="84"/>
                </a:lnTo>
                <a:lnTo>
                  <a:pt x="637" y="84"/>
                </a:lnTo>
                <a:lnTo>
                  <a:pt x="639" y="86"/>
                </a:lnTo>
                <a:lnTo>
                  <a:pt x="643" y="86"/>
                </a:lnTo>
                <a:lnTo>
                  <a:pt x="643" y="86"/>
                </a:lnTo>
                <a:lnTo>
                  <a:pt x="645" y="86"/>
                </a:lnTo>
                <a:lnTo>
                  <a:pt x="645" y="88"/>
                </a:lnTo>
                <a:lnTo>
                  <a:pt x="639" y="86"/>
                </a:lnTo>
                <a:lnTo>
                  <a:pt x="639" y="86"/>
                </a:lnTo>
                <a:lnTo>
                  <a:pt x="643" y="90"/>
                </a:lnTo>
                <a:lnTo>
                  <a:pt x="641" y="92"/>
                </a:lnTo>
                <a:lnTo>
                  <a:pt x="639" y="92"/>
                </a:lnTo>
                <a:lnTo>
                  <a:pt x="635" y="88"/>
                </a:lnTo>
                <a:lnTo>
                  <a:pt x="635" y="88"/>
                </a:lnTo>
                <a:lnTo>
                  <a:pt x="637" y="92"/>
                </a:lnTo>
                <a:lnTo>
                  <a:pt x="637" y="92"/>
                </a:lnTo>
                <a:lnTo>
                  <a:pt x="633" y="92"/>
                </a:lnTo>
                <a:lnTo>
                  <a:pt x="633" y="92"/>
                </a:lnTo>
                <a:lnTo>
                  <a:pt x="637" y="94"/>
                </a:lnTo>
                <a:lnTo>
                  <a:pt x="639" y="94"/>
                </a:lnTo>
                <a:lnTo>
                  <a:pt x="641" y="96"/>
                </a:lnTo>
                <a:lnTo>
                  <a:pt x="637" y="98"/>
                </a:lnTo>
                <a:lnTo>
                  <a:pt x="637" y="98"/>
                </a:lnTo>
                <a:lnTo>
                  <a:pt x="641" y="98"/>
                </a:lnTo>
                <a:lnTo>
                  <a:pt x="637" y="99"/>
                </a:lnTo>
                <a:lnTo>
                  <a:pt x="637" y="99"/>
                </a:lnTo>
                <a:lnTo>
                  <a:pt x="639" y="99"/>
                </a:lnTo>
                <a:lnTo>
                  <a:pt x="639" y="99"/>
                </a:lnTo>
                <a:lnTo>
                  <a:pt x="633" y="101"/>
                </a:lnTo>
                <a:lnTo>
                  <a:pt x="633" y="101"/>
                </a:lnTo>
                <a:lnTo>
                  <a:pt x="635" y="101"/>
                </a:lnTo>
                <a:lnTo>
                  <a:pt x="635" y="103"/>
                </a:lnTo>
                <a:lnTo>
                  <a:pt x="630" y="103"/>
                </a:lnTo>
                <a:lnTo>
                  <a:pt x="630" y="103"/>
                </a:lnTo>
                <a:lnTo>
                  <a:pt x="632" y="105"/>
                </a:lnTo>
                <a:lnTo>
                  <a:pt x="630" y="105"/>
                </a:lnTo>
                <a:lnTo>
                  <a:pt x="624" y="107"/>
                </a:lnTo>
                <a:lnTo>
                  <a:pt x="624" y="107"/>
                </a:lnTo>
                <a:lnTo>
                  <a:pt x="630" y="107"/>
                </a:lnTo>
                <a:lnTo>
                  <a:pt x="630" y="107"/>
                </a:lnTo>
                <a:lnTo>
                  <a:pt x="630" y="109"/>
                </a:lnTo>
                <a:lnTo>
                  <a:pt x="630" y="109"/>
                </a:lnTo>
                <a:lnTo>
                  <a:pt x="622" y="114"/>
                </a:lnTo>
                <a:lnTo>
                  <a:pt x="622" y="114"/>
                </a:lnTo>
                <a:lnTo>
                  <a:pt x="624" y="112"/>
                </a:lnTo>
                <a:lnTo>
                  <a:pt x="630" y="112"/>
                </a:lnTo>
                <a:lnTo>
                  <a:pt x="630" y="112"/>
                </a:lnTo>
                <a:lnTo>
                  <a:pt x="630" y="112"/>
                </a:lnTo>
                <a:lnTo>
                  <a:pt x="628" y="114"/>
                </a:lnTo>
                <a:lnTo>
                  <a:pt x="624" y="118"/>
                </a:lnTo>
                <a:lnTo>
                  <a:pt x="624" y="118"/>
                </a:lnTo>
                <a:lnTo>
                  <a:pt x="630" y="114"/>
                </a:lnTo>
                <a:lnTo>
                  <a:pt x="632" y="114"/>
                </a:lnTo>
                <a:lnTo>
                  <a:pt x="632" y="114"/>
                </a:lnTo>
                <a:lnTo>
                  <a:pt x="632" y="114"/>
                </a:lnTo>
                <a:lnTo>
                  <a:pt x="628" y="120"/>
                </a:lnTo>
                <a:lnTo>
                  <a:pt x="624" y="122"/>
                </a:lnTo>
                <a:lnTo>
                  <a:pt x="624" y="122"/>
                </a:lnTo>
                <a:lnTo>
                  <a:pt x="628" y="120"/>
                </a:lnTo>
                <a:lnTo>
                  <a:pt x="624" y="126"/>
                </a:lnTo>
                <a:lnTo>
                  <a:pt x="624" y="126"/>
                </a:lnTo>
                <a:lnTo>
                  <a:pt x="628" y="124"/>
                </a:lnTo>
                <a:lnTo>
                  <a:pt x="628" y="124"/>
                </a:lnTo>
                <a:lnTo>
                  <a:pt x="626" y="127"/>
                </a:lnTo>
                <a:lnTo>
                  <a:pt x="626" y="127"/>
                </a:lnTo>
                <a:lnTo>
                  <a:pt x="628" y="127"/>
                </a:lnTo>
                <a:lnTo>
                  <a:pt x="628" y="129"/>
                </a:lnTo>
                <a:lnTo>
                  <a:pt x="628" y="129"/>
                </a:lnTo>
                <a:lnTo>
                  <a:pt x="626" y="135"/>
                </a:lnTo>
                <a:lnTo>
                  <a:pt x="626" y="139"/>
                </a:lnTo>
                <a:lnTo>
                  <a:pt x="626" y="139"/>
                </a:lnTo>
                <a:lnTo>
                  <a:pt x="628" y="135"/>
                </a:lnTo>
                <a:lnTo>
                  <a:pt x="630" y="131"/>
                </a:lnTo>
                <a:lnTo>
                  <a:pt x="630" y="131"/>
                </a:lnTo>
                <a:lnTo>
                  <a:pt x="630" y="131"/>
                </a:lnTo>
                <a:lnTo>
                  <a:pt x="628" y="135"/>
                </a:lnTo>
                <a:lnTo>
                  <a:pt x="628" y="142"/>
                </a:lnTo>
                <a:lnTo>
                  <a:pt x="628" y="142"/>
                </a:lnTo>
                <a:lnTo>
                  <a:pt x="630" y="137"/>
                </a:lnTo>
                <a:lnTo>
                  <a:pt x="632" y="129"/>
                </a:lnTo>
                <a:lnTo>
                  <a:pt x="632" y="129"/>
                </a:lnTo>
                <a:lnTo>
                  <a:pt x="628" y="148"/>
                </a:lnTo>
                <a:lnTo>
                  <a:pt x="628" y="148"/>
                </a:lnTo>
                <a:lnTo>
                  <a:pt x="628" y="154"/>
                </a:lnTo>
                <a:lnTo>
                  <a:pt x="628" y="161"/>
                </a:lnTo>
                <a:lnTo>
                  <a:pt x="632" y="170"/>
                </a:lnTo>
                <a:lnTo>
                  <a:pt x="632" y="170"/>
                </a:lnTo>
                <a:lnTo>
                  <a:pt x="632" y="178"/>
                </a:lnTo>
                <a:lnTo>
                  <a:pt x="633" y="180"/>
                </a:lnTo>
                <a:lnTo>
                  <a:pt x="633" y="180"/>
                </a:lnTo>
                <a:lnTo>
                  <a:pt x="633" y="183"/>
                </a:lnTo>
                <a:lnTo>
                  <a:pt x="637" y="187"/>
                </a:lnTo>
                <a:lnTo>
                  <a:pt x="637" y="187"/>
                </a:lnTo>
                <a:lnTo>
                  <a:pt x="641" y="191"/>
                </a:lnTo>
                <a:lnTo>
                  <a:pt x="639" y="193"/>
                </a:lnTo>
                <a:lnTo>
                  <a:pt x="639" y="193"/>
                </a:lnTo>
                <a:lnTo>
                  <a:pt x="637" y="195"/>
                </a:lnTo>
                <a:lnTo>
                  <a:pt x="639" y="195"/>
                </a:lnTo>
                <a:lnTo>
                  <a:pt x="639" y="195"/>
                </a:lnTo>
                <a:lnTo>
                  <a:pt x="643" y="195"/>
                </a:lnTo>
                <a:lnTo>
                  <a:pt x="643" y="195"/>
                </a:lnTo>
                <a:lnTo>
                  <a:pt x="643" y="195"/>
                </a:lnTo>
                <a:lnTo>
                  <a:pt x="643" y="197"/>
                </a:lnTo>
                <a:lnTo>
                  <a:pt x="643" y="200"/>
                </a:lnTo>
                <a:lnTo>
                  <a:pt x="643" y="200"/>
                </a:lnTo>
                <a:lnTo>
                  <a:pt x="643" y="206"/>
                </a:lnTo>
                <a:lnTo>
                  <a:pt x="641" y="223"/>
                </a:lnTo>
                <a:lnTo>
                  <a:pt x="641" y="223"/>
                </a:lnTo>
                <a:lnTo>
                  <a:pt x="643" y="230"/>
                </a:lnTo>
                <a:lnTo>
                  <a:pt x="650" y="241"/>
                </a:lnTo>
                <a:lnTo>
                  <a:pt x="650" y="241"/>
                </a:lnTo>
                <a:lnTo>
                  <a:pt x="654" y="247"/>
                </a:lnTo>
                <a:lnTo>
                  <a:pt x="661" y="254"/>
                </a:lnTo>
                <a:lnTo>
                  <a:pt x="661" y="254"/>
                </a:lnTo>
                <a:lnTo>
                  <a:pt x="667" y="262"/>
                </a:lnTo>
                <a:lnTo>
                  <a:pt x="667" y="262"/>
                </a:lnTo>
                <a:lnTo>
                  <a:pt x="667" y="268"/>
                </a:lnTo>
                <a:lnTo>
                  <a:pt x="669" y="273"/>
                </a:lnTo>
                <a:lnTo>
                  <a:pt x="669" y="273"/>
                </a:lnTo>
                <a:lnTo>
                  <a:pt x="669" y="275"/>
                </a:lnTo>
                <a:lnTo>
                  <a:pt x="673" y="281"/>
                </a:lnTo>
                <a:lnTo>
                  <a:pt x="678" y="283"/>
                </a:lnTo>
                <a:lnTo>
                  <a:pt x="686" y="284"/>
                </a:lnTo>
                <a:lnTo>
                  <a:pt x="686" y="284"/>
                </a:lnTo>
                <a:lnTo>
                  <a:pt x="689" y="284"/>
                </a:lnTo>
                <a:lnTo>
                  <a:pt x="689" y="286"/>
                </a:lnTo>
                <a:lnTo>
                  <a:pt x="686" y="288"/>
                </a:lnTo>
                <a:lnTo>
                  <a:pt x="686" y="288"/>
                </a:lnTo>
                <a:lnTo>
                  <a:pt x="680" y="292"/>
                </a:lnTo>
                <a:lnTo>
                  <a:pt x="673" y="290"/>
                </a:lnTo>
                <a:lnTo>
                  <a:pt x="673" y="290"/>
                </a:lnTo>
                <a:lnTo>
                  <a:pt x="654" y="290"/>
                </a:lnTo>
                <a:lnTo>
                  <a:pt x="641" y="292"/>
                </a:lnTo>
                <a:lnTo>
                  <a:pt x="630" y="296"/>
                </a:lnTo>
                <a:lnTo>
                  <a:pt x="630" y="296"/>
                </a:lnTo>
                <a:lnTo>
                  <a:pt x="617" y="301"/>
                </a:lnTo>
                <a:lnTo>
                  <a:pt x="609" y="305"/>
                </a:lnTo>
                <a:lnTo>
                  <a:pt x="602" y="311"/>
                </a:lnTo>
                <a:lnTo>
                  <a:pt x="602" y="311"/>
                </a:lnTo>
                <a:lnTo>
                  <a:pt x="600" y="312"/>
                </a:lnTo>
                <a:lnTo>
                  <a:pt x="598" y="312"/>
                </a:lnTo>
                <a:lnTo>
                  <a:pt x="598" y="312"/>
                </a:lnTo>
                <a:lnTo>
                  <a:pt x="596" y="312"/>
                </a:lnTo>
                <a:lnTo>
                  <a:pt x="594" y="312"/>
                </a:lnTo>
                <a:lnTo>
                  <a:pt x="589" y="318"/>
                </a:lnTo>
                <a:lnTo>
                  <a:pt x="589" y="318"/>
                </a:lnTo>
                <a:lnTo>
                  <a:pt x="579" y="322"/>
                </a:lnTo>
                <a:lnTo>
                  <a:pt x="579" y="324"/>
                </a:lnTo>
                <a:lnTo>
                  <a:pt x="579" y="327"/>
                </a:lnTo>
                <a:lnTo>
                  <a:pt x="579" y="327"/>
                </a:lnTo>
                <a:lnTo>
                  <a:pt x="579" y="331"/>
                </a:lnTo>
                <a:lnTo>
                  <a:pt x="576" y="335"/>
                </a:lnTo>
                <a:lnTo>
                  <a:pt x="576" y="335"/>
                </a:lnTo>
                <a:lnTo>
                  <a:pt x="566" y="344"/>
                </a:lnTo>
                <a:lnTo>
                  <a:pt x="566" y="344"/>
                </a:lnTo>
                <a:lnTo>
                  <a:pt x="564" y="346"/>
                </a:lnTo>
                <a:lnTo>
                  <a:pt x="561" y="346"/>
                </a:lnTo>
                <a:lnTo>
                  <a:pt x="561" y="346"/>
                </a:lnTo>
                <a:lnTo>
                  <a:pt x="555" y="346"/>
                </a:lnTo>
                <a:lnTo>
                  <a:pt x="551" y="346"/>
                </a:lnTo>
                <a:lnTo>
                  <a:pt x="547" y="350"/>
                </a:lnTo>
                <a:lnTo>
                  <a:pt x="547" y="350"/>
                </a:lnTo>
                <a:lnTo>
                  <a:pt x="542" y="352"/>
                </a:lnTo>
                <a:lnTo>
                  <a:pt x="540" y="354"/>
                </a:lnTo>
                <a:lnTo>
                  <a:pt x="538" y="357"/>
                </a:lnTo>
                <a:lnTo>
                  <a:pt x="538" y="357"/>
                </a:lnTo>
                <a:lnTo>
                  <a:pt x="533" y="361"/>
                </a:lnTo>
                <a:lnTo>
                  <a:pt x="527" y="363"/>
                </a:lnTo>
                <a:lnTo>
                  <a:pt x="527" y="363"/>
                </a:lnTo>
                <a:lnTo>
                  <a:pt x="521" y="363"/>
                </a:lnTo>
                <a:lnTo>
                  <a:pt x="519" y="367"/>
                </a:lnTo>
                <a:lnTo>
                  <a:pt x="519" y="367"/>
                </a:lnTo>
                <a:lnTo>
                  <a:pt x="519" y="370"/>
                </a:lnTo>
                <a:lnTo>
                  <a:pt x="516" y="372"/>
                </a:lnTo>
                <a:lnTo>
                  <a:pt x="516" y="372"/>
                </a:lnTo>
                <a:lnTo>
                  <a:pt x="514" y="374"/>
                </a:lnTo>
                <a:lnTo>
                  <a:pt x="514" y="372"/>
                </a:lnTo>
                <a:lnTo>
                  <a:pt x="514" y="372"/>
                </a:lnTo>
                <a:lnTo>
                  <a:pt x="512" y="368"/>
                </a:lnTo>
                <a:lnTo>
                  <a:pt x="508" y="363"/>
                </a:lnTo>
                <a:lnTo>
                  <a:pt x="508" y="363"/>
                </a:lnTo>
                <a:lnTo>
                  <a:pt x="501" y="346"/>
                </a:lnTo>
                <a:lnTo>
                  <a:pt x="495" y="331"/>
                </a:lnTo>
                <a:lnTo>
                  <a:pt x="491" y="314"/>
                </a:lnTo>
                <a:lnTo>
                  <a:pt x="491" y="314"/>
                </a:lnTo>
                <a:lnTo>
                  <a:pt x="486" y="296"/>
                </a:lnTo>
                <a:lnTo>
                  <a:pt x="482" y="277"/>
                </a:lnTo>
                <a:lnTo>
                  <a:pt x="482" y="277"/>
                </a:lnTo>
                <a:lnTo>
                  <a:pt x="480" y="269"/>
                </a:lnTo>
                <a:lnTo>
                  <a:pt x="478" y="256"/>
                </a:lnTo>
                <a:lnTo>
                  <a:pt x="478" y="240"/>
                </a:lnTo>
                <a:lnTo>
                  <a:pt x="478" y="240"/>
                </a:lnTo>
                <a:lnTo>
                  <a:pt x="476" y="217"/>
                </a:lnTo>
                <a:lnTo>
                  <a:pt x="476" y="217"/>
                </a:lnTo>
                <a:lnTo>
                  <a:pt x="475" y="213"/>
                </a:lnTo>
                <a:lnTo>
                  <a:pt x="473" y="208"/>
                </a:lnTo>
                <a:lnTo>
                  <a:pt x="473" y="208"/>
                </a:lnTo>
                <a:lnTo>
                  <a:pt x="471" y="197"/>
                </a:lnTo>
                <a:lnTo>
                  <a:pt x="471" y="197"/>
                </a:lnTo>
                <a:lnTo>
                  <a:pt x="469" y="191"/>
                </a:lnTo>
                <a:lnTo>
                  <a:pt x="465" y="183"/>
                </a:lnTo>
                <a:lnTo>
                  <a:pt x="465" y="183"/>
                </a:lnTo>
                <a:lnTo>
                  <a:pt x="465" y="182"/>
                </a:lnTo>
                <a:lnTo>
                  <a:pt x="465" y="180"/>
                </a:lnTo>
                <a:lnTo>
                  <a:pt x="465" y="180"/>
                </a:lnTo>
                <a:lnTo>
                  <a:pt x="467" y="169"/>
                </a:lnTo>
                <a:lnTo>
                  <a:pt x="467" y="165"/>
                </a:lnTo>
                <a:lnTo>
                  <a:pt x="465" y="161"/>
                </a:lnTo>
                <a:lnTo>
                  <a:pt x="465" y="161"/>
                </a:lnTo>
                <a:lnTo>
                  <a:pt x="462" y="159"/>
                </a:lnTo>
                <a:lnTo>
                  <a:pt x="462" y="159"/>
                </a:lnTo>
                <a:lnTo>
                  <a:pt x="460" y="163"/>
                </a:lnTo>
                <a:lnTo>
                  <a:pt x="460" y="163"/>
                </a:lnTo>
                <a:lnTo>
                  <a:pt x="458" y="167"/>
                </a:lnTo>
                <a:lnTo>
                  <a:pt x="458" y="167"/>
                </a:lnTo>
                <a:lnTo>
                  <a:pt x="458" y="167"/>
                </a:lnTo>
                <a:lnTo>
                  <a:pt x="456" y="167"/>
                </a:lnTo>
                <a:lnTo>
                  <a:pt x="456" y="165"/>
                </a:lnTo>
                <a:lnTo>
                  <a:pt x="456" y="165"/>
                </a:lnTo>
                <a:lnTo>
                  <a:pt x="458" y="152"/>
                </a:lnTo>
                <a:lnTo>
                  <a:pt x="458" y="144"/>
                </a:lnTo>
                <a:lnTo>
                  <a:pt x="456" y="139"/>
                </a:lnTo>
                <a:lnTo>
                  <a:pt x="456" y="139"/>
                </a:lnTo>
                <a:lnTo>
                  <a:pt x="454" y="137"/>
                </a:lnTo>
                <a:lnTo>
                  <a:pt x="450" y="137"/>
                </a:lnTo>
                <a:lnTo>
                  <a:pt x="450" y="137"/>
                </a:lnTo>
                <a:lnTo>
                  <a:pt x="448" y="137"/>
                </a:lnTo>
                <a:lnTo>
                  <a:pt x="450" y="133"/>
                </a:lnTo>
                <a:lnTo>
                  <a:pt x="450" y="133"/>
                </a:lnTo>
                <a:lnTo>
                  <a:pt x="450" y="127"/>
                </a:lnTo>
                <a:lnTo>
                  <a:pt x="448" y="124"/>
                </a:lnTo>
                <a:lnTo>
                  <a:pt x="445" y="124"/>
                </a:lnTo>
                <a:lnTo>
                  <a:pt x="441" y="126"/>
                </a:lnTo>
                <a:lnTo>
                  <a:pt x="441" y="126"/>
                </a:lnTo>
                <a:lnTo>
                  <a:pt x="439" y="129"/>
                </a:lnTo>
                <a:lnTo>
                  <a:pt x="437" y="137"/>
                </a:lnTo>
                <a:lnTo>
                  <a:pt x="437" y="137"/>
                </a:lnTo>
                <a:lnTo>
                  <a:pt x="437" y="137"/>
                </a:lnTo>
                <a:lnTo>
                  <a:pt x="435" y="137"/>
                </a:lnTo>
                <a:lnTo>
                  <a:pt x="435" y="139"/>
                </a:lnTo>
                <a:lnTo>
                  <a:pt x="432" y="142"/>
                </a:lnTo>
                <a:lnTo>
                  <a:pt x="432" y="142"/>
                </a:lnTo>
                <a:lnTo>
                  <a:pt x="426" y="152"/>
                </a:lnTo>
                <a:lnTo>
                  <a:pt x="420" y="165"/>
                </a:lnTo>
                <a:lnTo>
                  <a:pt x="420" y="165"/>
                </a:lnTo>
                <a:lnTo>
                  <a:pt x="419" y="170"/>
                </a:lnTo>
                <a:lnTo>
                  <a:pt x="415" y="174"/>
                </a:lnTo>
                <a:lnTo>
                  <a:pt x="415" y="174"/>
                </a:lnTo>
                <a:lnTo>
                  <a:pt x="405" y="191"/>
                </a:lnTo>
                <a:lnTo>
                  <a:pt x="405" y="191"/>
                </a:lnTo>
                <a:lnTo>
                  <a:pt x="404" y="191"/>
                </a:lnTo>
                <a:lnTo>
                  <a:pt x="402" y="191"/>
                </a:lnTo>
                <a:lnTo>
                  <a:pt x="402" y="191"/>
                </a:lnTo>
                <a:lnTo>
                  <a:pt x="398" y="189"/>
                </a:lnTo>
                <a:lnTo>
                  <a:pt x="396" y="189"/>
                </a:lnTo>
                <a:lnTo>
                  <a:pt x="394" y="191"/>
                </a:lnTo>
                <a:lnTo>
                  <a:pt x="394" y="197"/>
                </a:lnTo>
                <a:lnTo>
                  <a:pt x="394" y="197"/>
                </a:lnTo>
                <a:lnTo>
                  <a:pt x="396" y="202"/>
                </a:lnTo>
                <a:lnTo>
                  <a:pt x="394" y="206"/>
                </a:lnTo>
                <a:lnTo>
                  <a:pt x="394" y="206"/>
                </a:lnTo>
                <a:lnTo>
                  <a:pt x="389" y="217"/>
                </a:lnTo>
                <a:lnTo>
                  <a:pt x="387" y="223"/>
                </a:lnTo>
                <a:lnTo>
                  <a:pt x="387" y="223"/>
                </a:lnTo>
                <a:lnTo>
                  <a:pt x="387" y="232"/>
                </a:lnTo>
                <a:lnTo>
                  <a:pt x="381" y="241"/>
                </a:lnTo>
                <a:lnTo>
                  <a:pt x="381" y="241"/>
                </a:lnTo>
                <a:lnTo>
                  <a:pt x="374" y="262"/>
                </a:lnTo>
                <a:lnTo>
                  <a:pt x="368" y="286"/>
                </a:lnTo>
                <a:lnTo>
                  <a:pt x="368" y="286"/>
                </a:lnTo>
                <a:lnTo>
                  <a:pt x="366" y="297"/>
                </a:lnTo>
                <a:lnTo>
                  <a:pt x="361" y="309"/>
                </a:lnTo>
                <a:lnTo>
                  <a:pt x="351" y="329"/>
                </a:lnTo>
                <a:lnTo>
                  <a:pt x="351" y="329"/>
                </a:lnTo>
                <a:lnTo>
                  <a:pt x="349" y="331"/>
                </a:lnTo>
                <a:lnTo>
                  <a:pt x="346" y="329"/>
                </a:lnTo>
                <a:lnTo>
                  <a:pt x="346" y="329"/>
                </a:lnTo>
                <a:lnTo>
                  <a:pt x="327" y="324"/>
                </a:lnTo>
                <a:lnTo>
                  <a:pt x="327" y="324"/>
                </a:lnTo>
                <a:lnTo>
                  <a:pt x="323" y="324"/>
                </a:lnTo>
                <a:lnTo>
                  <a:pt x="320" y="325"/>
                </a:lnTo>
                <a:lnTo>
                  <a:pt x="320" y="325"/>
                </a:lnTo>
                <a:lnTo>
                  <a:pt x="310" y="331"/>
                </a:lnTo>
                <a:lnTo>
                  <a:pt x="306" y="333"/>
                </a:lnTo>
                <a:lnTo>
                  <a:pt x="303" y="333"/>
                </a:lnTo>
                <a:lnTo>
                  <a:pt x="303" y="333"/>
                </a:lnTo>
                <a:lnTo>
                  <a:pt x="299" y="329"/>
                </a:lnTo>
                <a:lnTo>
                  <a:pt x="297" y="325"/>
                </a:lnTo>
                <a:lnTo>
                  <a:pt x="295" y="324"/>
                </a:lnTo>
                <a:lnTo>
                  <a:pt x="293" y="320"/>
                </a:lnTo>
                <a:lnTo>
                  <a:pt x="293" y="320"/>
                </a:lnTo>
                <a:lnTo>
                  <a:pt x="282" y="316"/>
                </a:lnTo>
                <a:lnTo>
                  <a:pt x="273" y="312"/>
                </a:lnTo>
                <a:lnTo>
                  <a:pt x="256" y="311"/>
                </a:lnTo>
                <a:lnTo>
                  <a:pt x="256" y="311"/>
                </a:lnTo>
                <a:lnTo>
                  <a:pt x="252" y="309"/>
                </a:lnTo>
                <a:lnTo>
                  <a:pt x="250" y="305"/>
                </a:lnTo>
                <a:lnTo>
                  <a:pt x="250" y="305"/>
                </a:lnTo>
                <a:lnTo>
                  <a:pt x="249" y="303"/>
                </a:lnTo>
                <a:lnTo>
                  <a:pt x="247" y="301"/>
                </a:lnTo>
                <a:lnTo>
                  <a:pt x="243" y="297"/>
                </a:lnTo>
                <a:lnTo>
                  <a:pt x="243" y="297"/>
                </a:lnTo>
                <a:lnTo>
                  <a:pt x="241" y="296"/>
                </a:lnTo>
                <a:lnTo>
                  <a:pt x="237" y="292"/>
                </a:lnTo>
                <a:lnTo>
                  <a:pt x="237" y="292"/>
                </a:lnTo>
                <a:lnTo>
                  <a:pt x="234" y="288"/>
                </a:lnTo>
                <a:lnTo>
                  <a:pt x="228" y="281"/>
                </a:lnTo>
                <a:lnTo>
                  <a:pt x="228" y="281"/>
                </a:lnTo>
                <a:lnTo>
                  <a:pt x="220" y="275"/>
                </a:lnTo>
                <a:lnTo>
                  <a:pt x="217" y="271"/>
                </a:lnTo>
                <a:lnTo>
                  <a:pt x="211" y="269"/>
                </a:lnTo>
                <a:lnTo>
                  <a:pt x="211" y="269"/>
                </a:lnTo>
                <a:lnTo>
                  <a:pt x="196" y="268"/>
                </a:lnTo>
                <a:lnTo>
                  <a:pt x="196" y="268"/>
                </a:lnTo>
                <a:lnTo>
                  <a:pt x="196" y="268"/>
                </a:lnTo>
                <a:lnTo>
                  <a:pt x="194" y="264"/>
                </a:lnTo>
                <a:lnTo>
                  <a:pt x="194" y="264"/>
                </a:lnTo>
                <a:lnTo>
                  <a:pt x="194" y="260"/>
                </a:lnTo>
                <a:lnTo>
                  <a:pt x="192" y="254"/>
                </a:lnTo>
                <a:lnTo>
                  <a:pt x="189" y="251"/>
                </a:lnTo>
                <a:lnTo>
                  <a:pt x="181" y="247"/>
                </a:lnTo>
                <a:lnTo>
                  <a:pt x="181" y="247"/>
                </a:lnTo>
                <a:lnTo>
                  <a:pt x="168" y="238"/>
                </a:lnTo>
                <a:lnTo>
                  <a:pt x="168" y="238"/>
                </a:lnTo>
                <a:lnTo>
                  <a:pt x="166" y="238"/>
                </a:lnTo>
                <a:lnTo>
                  <a:pt x="170" y="236"/>
                </a:lnTo>
                <a:lnTo>
                  <a:pt x="170" y="236"/>
                </a:lnTo>
                <a:lnTo>
                  <a:pt x="178" y="236"/>
                </a:lnTo>
                <a:lnTo>
                  <a:pt x="183" y="234"/>
                </a:lnTo>
                <a:lnTo>
                  <a:pt x="183" y="234"/>
                </a:lnTo>
                <a:lnTo>
                  <a:pt x="187" y="234"/>
                </a:lnTo>
                <a:lnTo>
                  <a:pt x="191" y="232"/>
                </a:lnTo>
                <a:lnTo>
                  <a:pt x="196" y="228"/>
                </a:lnTo>
                <a:lnTo>
                  <a:pt x="196" y="228"/>
                </a:lnTo>
                <a:lnTo>
                  <a:pt x="198" y="225"/>
                </a:lnTo>
                <a:lnTo>
                  <a:pt x="198" y="219"/>
                </a:lnTo>
                <a:lnTo>
                  <a:pt x="198" y="215"/>
                </a:lnTo>
                <a:lnTo>
                  <a:pt x="198" y="213"/>
                </a:lnTo>
                <a:lnTo>
                  <a:pt x="198" y="213"/>
                </a:lnTo>
                <a:lnTo>
                  <a:pt x="204" y="210"/>
                </a:lnTo>
                <a:lnTo>
                  <a:pt x="204" y="206"/>
                </a:lnTo>
                <a:lnTo>
                  <a:pt x="204" y="204"/>
                </a:lnTo>
                <a:lnTo>
                  <a:pt x="204" y="204"/>
                </a:lnTo>
                <a:lnTo>
                  <a:pt x="202" y="202"/>
                </a:lnTo>
                <a:lnTo>
                  <a:pt x="204" y="198"/>
                </a:lnTo>
                <a:lnTo>
                  <a:pt x="204" y="198"/>
                </a:lnTo>
                <a:lnTo>
                  <a:pt x="206" y="195"/>
                </a:lnTo>
                <a:lnTo>
                  <a:pt x="209" y="195"/>
                </a:lnTo>
                <a:lnTo>
                  <a:pt x="209" y="195"/>
                </a:lnTo>
                <a:lnTo>
                  <a:pt x="215" y="191"/>
                </a:lnTo>
                <a:lnTo>
                  <a:pt x="215" y="189"/>
                </a:lnTo>
                <a:lnTo>
                  <a:pt x="213" y="185"/>
                </a:lnTo>
                <a:lnTo>
                  <a:pt x="213" y="185"/>
                </a:lnTo>
                <a:lnTo>
                  <a:pt x="213" y="185"/>
                </a:lnTo>
                <a:lnTo>
                  <a:pt x="213" y="182"/>
                </a:lnTo>
                <a:lnTo>
                  <a:pt x="213" y="182"/>
                </a:lnTo>
                <a:lnTo>
                  <a:pt x="215" y="178"/>
                </a:lnTo>
                <a:lnTo>
                  <a:pt x="217" y="178"/>
                </a:lnTo>
                <a:lnTo>
                  <a:pt x="220" y="174"/>
                </a:lnTo>
                <a:lnTo>
                  <a:pt x="220" y="174"/>
                </a:lnTo>
                <a:lnTo>
                  <a:pt x="222" y="172"/>
                </a:lnTo>
                <a:lnTo>
                  <a:pt x="222" y="169"/>
                </a:lnTo>
                <a:lnTo>
                  <a:pt x="219" y="161"/>
                </a:lnTo>
                <a:lnTo>
                  <a:pt x="219" y="161"/>
                </a:lnTo>
                <a:lnTo>
                  <a:pt x="215" y="157"/>
                </a:lnTo>
                <a:lnTo>
                  <a:pt x="213" y="150"/>
                </a:lnTo>
                <a:lnTo>
                  <a:pt x="213" y="150"/>
                </a:lnTo>
                <a:lnTo>
                  <a:pt x="213" y="146"/>
                </a:lnTo>
                <a:lnTo>
                  <a:pt x="215" y="146"/>
                </a:lnTo>
                <a:lnTo>
                  <a:pt x="215" y="146"/>
                </a:lnTo>
                <a:lnTo>
                  <a:pt x="219" y="146"/>
                </a:lnTo>
                <a:lnTo>
                  <a:pt x="215" y="144"/>
                </a:lnTo>
                <a:lnTo>
                  <a:pt x="215" y="144"/>
                </a:lnTo>
                <a:lnTo>
                  <a:pt x="213" y="142"/>
                </a:lnTo>
                <a:lnTo>
                  <a:pt x="213" y="142"/>
                </a:lnTo>
                <a:lnTo>
                  <a:pt x="213" y="142"/>
                </a:lnTo>
                <a:lnTo>
                  <a:pt x="215" y="141"/>
                </a:lnTo>
                <a:lnTo>
                  <a:pt x="215" y="141"/>
                </a:lnTo>
                <a:lnTo>
                  <a:pt x="215" y="139"/>
                </a:lnTo>
                <a:lnTo>
                  <a:pt x="215" y="135"/>
                </a:lnTo>
                <a:lnTo>
                  <a:pt x="215" y="133"/>
                </a:lnTo>
                <a:lnTo>
                  <a:pt x="217" y="131"/>
                </a:lnTo>
                <a:lnTo>
                  <a:pt x="217" y="131"/>
                </a:lnTo>
                <a:lnTo>
                  <a:pt x="219" y="127"/>
                </a:lnTo>
                <a:lnTo>
                  <a:pt x="219" y="126"/>
                </a:lnTo>
                <a:lnTo>
                  <a:pt x="217" y="122"/>
                </a:lnTo>
                <a:lnTo>
                  <a:pt x="217" y="122"/>
                </a:lnTo>
                <a:lnTo>
                  <a:pt x="217" y="114"/>
                </a:lnTo>
                <a:lnTo>
                  <a:pt x="217" y="105"/>
                </a:lnTo>
                <a:lnTo>
                  <a:pt x="213" y="92"/>
                </a:lnTo>
                <a:lnTo>
                  <a:pt x="209" y="83"/>
                </a:lnTo>
                <a:lnTo>
                  <a:pt x="206" y="75"/>
                </a:lnTo>
                <a:lnTo>
                  <a:pt x="206" y="75"/>
                </a:lnTo>
                <a:lnTo>
                  <a:pt x="202" y="71"/>
                </a:lnTo>
                <a:lnTo>
                  <a:pt x="206" y="71"/>
                </a:lnTo>
                <a:lnTo>
                  <a:pt x="206" y="71"/>
                </a:lnTo>
                <a:lnTo>
                  <a:pt x="209" y="71"/>
                </a:lnTo>
                <a:lnTo>
                  <a:pt x="213" y="70"/>
                </a:lnTo>
                <a:lnTo>
                  <a:pt x="215" y="66"/>
                </a:lnTo>
                <a:lnTo>
                  <a:pt x="217" y="58"/>
                </a:lnTo>
                <a:lnTo>
                  <a:pt x="217" y="58"/>
                </a:lnTo>
                <a:lnTo>
                  <a:pt x="217" y="55"/>
                </a:lnTo>
                <a:lnTo>
                  <a:pt x="213" y="55"/>
                </a:lnTo>
                <a:lnTo>
                  <a:pt x="213" y="55"/>
                </a:lnTo>
                <a:lnTo>
                  <a:pt x="211" y="55"/>
                </a:lnTo>
                <a:lnTo>
                  <a:pt x="211" y="53"/>
                </a:lnTo>
                <a:lnTo>
                  <a:pt x="209" y="51"/>
                </a:lnTo>
                <a:lnTo>
                  <a:pt x="207" y="51"/>
                </a:lnTo>
                <a:lnTo>
                  <a:pt x="207" y="51"/>
                </a:lnTo>
                <a:lnTo>
                  <a:pt x="206" y="51"/>
                </a:lnTo>
                <a:lnTo>
                  <a:pt x="204" y="49"/>
                </a:lnTo>
                <a:lnTo>
                  <a:pt x="204" y="49"/>
                </a:lnTo>
                <a:lnTo>
                  <a:pt x="204" y="47"/>
                </a:lnTo>
                <a:lnTo>
                  <a:pt x="204" y="47"/>
                </a:lnTo>
                <a:lnTo>
                  <a:pt x="204" y="45"/>
                </a:lnTo>
                <a:lnTo>
                  <a:pt x="202" y="43"/>
                </a:lnTo>
                <a:lnTo>
                  <a:pt x="202" y="43"/>
                </a:lnTo>
                <a:lnTo>
                  <a:pt x="198" y="41"/>
                </a:lnTo>
                <a:lnTo>
                  <a:pt x="196" y="38"/>
                </a:lnTo>
                <a:lnTo>
                  <a:pt x="196" y="38"/>
                </a:lnTo>
                <a:lnTo>
                  <a:pt x="194" y="30"/>
                </a:lnTo>
                <a:lnTo>
                  <a:pt x="192" y="30"/>
                </a:lnTo>
                <a:lnTo>
                  <a:pt x="189" y="32"/>
                </a:lnTo>
                <a:lnTo>
                  <a:pt x="189" y="32"/>
                </a:lnTo>
                <a:lnTo>
                  <a:pt x="187" y="34"/>
                </a:lnTo>
                <a:lnTo>
                  <a:pt x="187" y="34"/>
                </a:lnTo>
                <a:lnTo>
                  <a:pt x="187" y="32"/>
                </a:lnTo>
                <a:lnTo>
                  <a:pt x="185" y="28"/>
                </a:lnTo>
                <a:lnTo>
                  <a:pt x="185" y="28"/>
                </a:lnTo>
                <a:lnTo>
                  <a:pt x="181" y="27"/>
                </a:lnTo>
                <a:lnTo>
                  <a:pt x="179" y="28"/>
                </a:lnTo>
                <a:lnTo>
                  <a:pt x="179" y="28"/>
                </a:lnTo>
                <a:lnTo>
                  <a:pt x="178" y="27"/>
                </a:lnTo>
                <a:lnTo>
                  <a:pt x="176" y="23"/>
                </a:lnTo>
                <a:lnTo>
                  <a:pt x="176" y="23"/>
                </a:lnTo>
                <a:lnTo>
                  <a:pt x="174" y="21"/>
                </a:lnTo>
                <a:lnTo>
                  <a:pt x="170" y="19"/>
                </a:lnTo>
                <a:lnTo>
                  <a:pt x="166" y="19"/>
                </a:lnTo>
                <a:lnTo>
                  <a:pt x="163" y="21"/>
                </a:lnTo>
                <a:lnTo>
                  <a:pt x="163" y="21"/>
                </a:lnTo>
                <a:lnTo>
                  <a:pt x="161" y="21"/>
                </a:lnTo>
                <a:lnTo>
                  <a:pt x="161" y="21"/>
                </a:lnTo>
                <a:lnTo>
                  <a:pt x="159" y="19"/>
                </a:lnTo>
                <a:lnTo>
                  <a:pt x="159" y="19"/>
                </a:lnTo>
                <a:lnTo>
                  <a:pt x="157" y="17"/>
                </a:lnTo>
                <a:lnTo>
                  <a:pt x="155" y="17"/>
                </a:lnTo>
                <a:lnTo>
                  <a:pt x="153" y="17"/>
                </a:lnTo>
                <a:lnTo>
                  <a:pt x="153" y="17"/>
                </a:lnTo>
                <a:lnTo>
                  <a:pt x="149" y="19"/>
                </a:lnTo>
                <a:lnTo>
                  <a:pt x="149" y="17"/>
                </a:lnTo>
                <a:lnTo>
                  <a:pt x="149" y="17"/>
                </a:lnTo>
                <a:lnTo>
                  <a:pt x="146" y="13"/>
                </a:lnTo>
                <a:lnTo>
                  <a:pt x="142" y="12"/>
                </a:lnTo>
                <a:lnTo>
                  <a:pt x="142" y="12"/>
                </a:lnTo>
                <a:lnTo>
                  <a:pt x="140" y="12"/>
                </a:lnTo>
                <a:lnTo>
                  <a:pt x="140" y="10"/>
                </a:lnTo>
                <a:lnTo>
                  <a:pt x="138" y="10"/>
                </a:lnTo>
                <a:lnTo>
                  <a:pt x="135" y="8"/>
                </a:lnTo>
                <a:lnTo>
                  <a:pt x="135" y="8"/>
                </a:lnTo>
                <a:lnTo>
                  <a:pt x="135" y="8"/>
                </a:lnTo>
                <a:lnTo>
                  <a:pt x="129" y="12"/>
                </a:lnTo>
                <a:lnTo>
                  <a:pt x="129" y="12"/>
                </a:lnTo>
                <a:lnTo>
                  <a:pt x="127" y="12"/>
                </a:lnTo>
                <a:lnTo>
                  <a:pt x="127" y="10"/>
                </a:lnTo>
                <a:lnTo>
                  <a:pt x="125" y="8"/>
                </a:lnTo>
                <a:lnTo>
                  <a:pt x="121" y="8"/>
                </a:lnTo>
                <a:lnTo>
                  <a:pt x="121" y="8"/>
                </a:lnTo>
                <a:lnTo>
                  <a:pt x="120" y="8"/>
                </a:lnTo>
                <a:lnTo>
                  <a:pt x="114" y="4"/>
                </a:lnTo>
                <a:lnTo>
                  <a:pt x="114" y="4"/>
                </a:lnTo>
                <a:lnTo>
                  <a:pt x="112" y="2"/>
                </a:lnTo>
                <a:lnTo>
                  <a:pt x="110" y="2"/>
                </a:lnTo>
                <a:lnTo>
                  <a:pt x="110" y="2"/>
                </a:lnTo>
                <a:lnTo>
                  <a:pt x="108" y="2"/>
                </a:lnTo>
                <a:lnTo>
                  <a:pt x="105" y="2"/>
                </a:lnTo>
                <a:lnTo>
                  <a:pt x="101" y="2"/>
                </a:lnTo>
                <a:lnTo>
                  <a:pt x="101" y="2"/>
                </a:lnTo>
                <a:lnTo>
                  <a:pt x="92" y="6"/>
                </a:lnTo>
                <a:lnTo>
                  <a:pt x="92" y="6"/>
                </a:lnTo>
                <a:lnTo>
                  <a:pt x="90" y="4"/>
                </a:lnTo>
                <a:lnTo>
                  <a:pt x="90" y="2"/>
                </a:lnTo>
                <a:lnTo>
                  <a:pt x="92" y="0"/>
                </a:lnTo>
                <a:lnTo>
                  <a:pt x="95" y="0"/>
                </a:lnTo>
                <a:lnTo>
                  <a:pt x="95" y="0"/>
                </a:lnTo>
                <a:lnTo>
                  <a:pt x="99" y="2"/>
                </a:lnTo>
                <a:lnTo>
                  <a:pt x="99" y="2"/>
                </a:lnTo>
                <a:lnTo>
                  <a:pt x="97" y="0"/>
                </a:lnTo>
                <a:lnTo>
                  <a:pt x="95" y="0"/>
                </a:lnTo>
                <a:lnTo>
                  <a:pt x="90" y="0"/>
                </a:lnTo>
                <a:lnTo>
                  <a:pt x="90" y="0"/>
                </a:lnTo>
                <a:lnTo>
                  <a:pt x="88" y="0"/>
                </a:lnTo>
                <a:lnTo>
                  <a:pt x="88" y="2"/>
                </a:lnTo>
                <a:lnTo>
                  <a:pt x="88" y="2"/>
                </a:lnTo>
                <a:lnTo>
                  <a:pt x="84" y="4"/>
                </a:lnTo>
                <a:lnTo>
                  <a:pt x="82" y="4"/>
                </a:lnTo>
                <a:lnTo>
                  <a:pt x="80" y="4"/>
                </a:lnTo>
                <a:lnTo>
                  <a:pt x="80" y="4"/>
                </a:lnTo>
                <a:lnTo>
                  <a:pt x="77" y="6"/>
                </a:lnTo>
                <a:lnTo>
                  <a:pt x="75" y="8"/>
                </a:lnTo>
                <a:lnTo>
                  <a:pt x="73" y="12"/>
                </a:lnTo>
                <a:lnTo>
                  <a:pt x="73" y="12"/>
                </a:lnTo>
                <a:lnTo>
                  <a:pt x="71" y="13"/>
                </a:lnTo>
                <a:lnTo>
                  <a:pt x="69" y="15"/>
                </a:lnTo>
                <a:lnTo>
                  <a:pt x="69" y="15"/>
                </a:lnTo>
                <a:lnTo>
                  <a:pt x="67" y="17"/>
                </a:lnTo>
                <a:lnTo>
                  <a:pt x="65" y="17"/>
                </a:lnTo>
                <a:lnTo>
                  <a:pt x="65" y="17"/>
                </a:lnTo>
                <a:lnTo>
                  <a:pt x="62" y="17"/>
                </a:lnTo>
                <a:lnTo>
                  <a:pt x="60" y="19"/>
                </a:lnTo>
                <a:lnTo>
                  <a:pt x="60" y="23"/>
                </a:lnTo>
                <a:lnTo>
                  <a:pt x="60" y="23"/>
                </a:lnTo>
                <a:lnTo>
                  <a:pt x="60" y="25"/>
                </a:lnTo>
                <a:lnTo>
                  <a:pt x="58" y="25"/>
                </a:lnTo>
                <a:lnTo>
                  <a:pt x="56" y="27"/>
                </a:lnTo>
                <a:lnTo>
                  <a:pt x="54" y="28"/>
                </a:lnTo>
                <a:lnTo>
                  <a:pt x="54" y="28"/>
                </a:lnTo>
                <a:lnTo>
                  <a:pt x="54" y="32"/>
                </a:lnTo>
                <a:lnTo>
                  <a:pt x="52" y="38"/>
                </a:lnTo>
                <a:lnTo>
                  <a:pt x="52" y="38"/>
                </a:lnTo>
                <a:lnTo>
                  <a:pt x="52" y="41"/>
                </a:lnTo>
                <a:lnTo>
                  <a:pt x="49" y="43"/>
                </a:lnTo>
                <a:lnTo>
                  <a:pt x="49" y="43"/>
                </a:lnTo>
                <a:lnTo>
                  <a:pt x="45" y="45"/>
                </a:lnTo>
                <a:lnTo>
                  <a:pt x="43" y="49"/>
                </a:lnTo>
                <a:lnTo>
                  <a:pt x="41" y="53"/>
                </a:lnTo>
                <a:lnTo>
                  <a:pt x="41" y="53"/>
                </a:lnTo>
                <a:lnTo>
                  <a:pt x="39" y="56"/>
                </a:lnTo>
                <a:lnTo>
                  <a:pt x="39" y="56"/>
                </a:lnTo>
                <a:lnTo>
                  <a:pt x="37" y="58"/>
                </a:lnTo>
                <a:lnTo>
                  <a:pt x="37" y="62"/>
                </a:lnTo>
                <a:lnTo>
                  <a:pt x="37" y="62"/>
                </a:lnTo>
                <a:lnTo>
                  <a:pt x="36" y="68"/>
                </a:lnTo>
                <a:lnTo>
                  <a:pt x="36" y="70"/>
                </a:lnTo>
                <a:lnTo>
                  <a:pt x="37" y="71"/>
                </a:lnTo>
                <a:lnTo>
                  <a:pt x="37" y="71"/>
                </a:lnTo>
                <a:lnTo>
                  <a:pt x="39" y="73"/>
                </a:lnTo>
                <a:lnTo>
                  <a:pt x="37" y="79"/>
                </a:lnTo>
                <a:lnTo>
                  <a:pt x="37" y="79"/>
                </a:lnTo>
                <a:lnTo>
                  <a:pt x="36" y="84"/>
                </a:lnTo>
                <a:lnTo>
                  <a:pt x="34" y="96"/>
                </a:lnTo>
                <a:lnTo>
                  <a:pt x="34" y="96"/>
                </a:lnTo>
                <a:lnTo>
                  <a:pt x="34" y="101"/>
                </a:lnTo>
                <a:lnTo>
                  <a:pt x="32" y="107"/>
                </a:lnTo>
                <a:lnTo>
                  <a:pt x="32" y="107"/>
                </a:lnTo>
                <a:lnTo>
                  <a:pt x="34" y="105"/>
                </a:lnTo>
                <a:lnTo>
                  <a:pt x="34" y="107"/>
                </a:lnTo>
                <a:lnTo>
                  <a:pt x="34" y="114"/>
                </a:lnTo>
                <a:lnTo>
                  <a:pt x="34" y="114"/>
                </a:lnTo>
                <a:lnTo>
                  <a:pt x="34" y="122"/>
                </a:lnTo>
                <a:lnTo>
                  <a:pt x="36" y="131"/>
                </a:lnTo>
                <a:lnTo>
                  <a:pt x="36" y="131"/>
                </a:lnTo>
                <a:lnTo>
                  <a:pt x="47" y="150"/>
                </a:lnTo>
                <a:lnTo>
                  <a:pt x="47" y="150"/>
                </a:lnTo>
                <a:lnTo>
                  <a:pt x="47" y="150"/>
                </a:lnTo>
                <a:lnTo>
                  <a:pt x="47" y="150"/>
                </a:lnTo>
                <a:lnTo>
                  <a:pt x="49" y="154"/>
                </a:lnTo>
                <a:lnTo>
                  <a:pt x="49" y="154"/>
                </a:lnTo>
                <a:lnTo>
                  <a:pt x="49" y="152"/>
                </a:lnTo>
                <a:lnTo>
                  <a:pt x="49" y="154"/>
                </a:lnTo>
                <a:lnTo>
                  <a:pt x="50" y="157"/>
                </a:lnTo>
                <a:lnTo>
                  <a:pt x="50" y="157"/>
                </a:lnTo>
                <a:lnTo>
                  <a:pt x="56" y="167"/>
                </a:lnTo>
                <a:lnTo>
                  <a:pt x="67" y="182"/>
                </a:lnTo>
                <a:lnTo>
                  <a:pt x="67" y="182"/>
                </a:lnTo>
                <a:lnTo>
                  <a:pt x="69" y="182"/>
                </a:lnTo>
                <a:lnTo>
                  <a:pt x="71" y="185"/>
                </a:lnTo>
                <a:lnTo>
                  <a:pt x="71" y="185"/>
                </a:lnTo>
                <a:lnTo>
                  <a:pt x="71" y="185"/>
                </a:lnTo>
                <a:lnTo>
                  <a:pt x="71" y="185"/>
                </a:lnTo>
                <a:lnTo>
                  <a:pt x="71" y="185"/>
                </a:lnTo>
                <a:lnTo>
                  <a:pt x="77" y="195"/>
                </a:lnTo>
                <a:lnTo>
                  <a:pt x="80" y="202"/>
                </a:lnTo>
                <a:lnTo>
                  <a:pt x="82" y="217"/>
                </a:lnTo>
                <a:lnTo>
                  <a:pt x="82" y="217"/>
                </a:lnTo>
                <a:lnTo>
                  <a:pt x="82" y="223"/>
                </a:lnTo>
                <a:lnTo>
                  <a:pt x="82" y="223"/>
                </a:lnTo>
                <a:lnTo>
                  <a:pt x="82" y="223"/>
                </a:lnTo>
                <a:lnTo>
                  <a:pt x="78" y="225"/>
                </a:lnTo>
                <a:lnTo>
                  <a:pt x="75" y="225"/>
                </a:lnTo>
                <a:lnTo>
                  <a:pt x="75" y="225"/>
                </a:lnTo>
                <a:lnTo>
                  <a:pt x="73" y="225"/>
                </a:lnTo>
                <a:lnTo>
                  <a:pt x="71" y="225"/>
                </a:lnTo>
                <a:lnTo>
                  <a:pt x="71" y="226"/>
                </a:lnTo>
                <a:lnTo>
                  <a:pt x="71" y="228"/>
                </a:lnTo>
                <a:lnTo>
                  <a:pt x="71" y="228"/>
                </a:lnTo>
                <a:lnTo>
                  <a:pt x="71" y="236"/>
                </a:lnTo>
                <a:lnTo>
                  <a:pt x="71" y="247"/>
                </a:lnTo>
                <a:lnTo>
                  <a:pt x="71" y="247"/>
                </a:lnTo>
                <a:lnTo>
                  <a:pt x="71" y="249"/>
                </a:lnTo>
                <a:lnTo>
                  <a:pt x="71" y="251"/>
                </a:lnTo>
                <a:lnTo>
                  <a:pt x="71" y="251"/>
                </a:lnTo>
                <a:lnTo>
                  <a:pt x="71" y="253"/>
                </a:lnTo>
                <a:lnTo>
                  <a:pt x="73" y="254"/>
                </a:lnTo>
                <a:lnTo>
                  <a:pt x="73" y="254"/>
                </a:lnTo>
                <a:lnTo>
                  <a:pt x="75" y="254"/>
                </a:lnTo>
                <a:lnTo>
                  <a:pt x="75" y="258"/>
                </a:lnTo>
                <a:lnTo>
                  <a:pt x="75" y="258"/>
                </a:lnTo>
                <a:lnTo>
                  <a:pt x="71" y="262"/>
                </a:lnTo>
                <a:lnTo>
                  <a:pt x="64" y="269"/>
                </a:lnTo>
                <a:lnTo>
                  <a:pt x="64" y="269"/>
                </a:lnTo>
                <a:lnTo>
                  <a:pt x="52" y="279"/>
                </a:lnTo>
                <a:lnTo>
                  <a:pt x="49" y="286"/>
                </a:lnTo>
                <a:lnTo>
                  <a:pt x="43" y="296"/>
                </a:lnTo>
                <a:lnTo>
                  <a:pt x="43" y="296"/>
                </a:lnTo>
                <a:lnTo>
                  <a:pt x="32" y="337"/>
                </a:lnTo>
                <a:lnTo>
                  <a:pt x="32" y="337"/>
                </a:lnTo>
                <a:lnTo>
                  <a:pt x="28" y="357"/>
                </a:lnTo>
                <a:lnTo>
                  <a:pt x="28" y="357"/>
                </a:lnTo>
                <a:lnTo>
                  <a:pt x="26" y="372"/>
                </a:lnTo>
                <a:lnTo>
                  <a:pt x="26" y="372"/>
                </a:lnTo>
                <a:lnTo>
                  <a:pt x="24" y="378"/>
                </a:lnTo>
                <a:lnTo>
                  <a:pt x="24" y="385"/>
                </a:lnTo>
                <a:lnTo>
                  <a:pt x="24" y="385"/>
                </a:lnTo>
                <a:lnTo>
                  <a:pt x="32" y="428"/>
                </a:lnTo>
                <a:lnTo>
                  <a:pt x="32" y="428"/>
                </a:lnTo>
                <a:lnTo>
                  <a:pt x="34" y="434"/>
                </a:lnTo>
                <a:lnTo>
                  <a:pt x="32" y="443"/>
                </a:lnTo>
                <a:lnTo>
                  <a:pt x="32" y="443"/>
                </a:lnTo>
                <a:lnTo>
                  <a:pt x="30" y="499"/>
                </a:lnTo>
                <a:lnTo>
                  <a:pt x="30" y="499"/>
                </a:lnTo>
                <a:lnTo>
                  <a:pt x="26" y="529"/>
                </a:lnTo>
                <a:lnTo>
                  <a:pt x="26" y="529"/>
                </a:lnTo>
                <a:lnTo>
                  <a:pt x="26" y="537"/>
                </a:lnTo>
                <a:lnTo>
                  <a:pt x="26" y="548"/>
                </a:lnTo>
                <a:lnTo>
                  <a:pt x="26" y="548"/>
                </a:lnTo>
                <a:lnTo>
                  <a:pt x="26" y="552"/>
                </a:lnTo>
                <a:lnTo>
                  <a:pt x="22" y="553"/>
                </a:lnTo>
                <a:lnTo>
                  <a:pt x="22" y="553"/>
                </a:lnTo>
                <a:lnTo>
                  <a:pt x="21" y="559"/>
                </a:lnTo>
                <a:lnTo>
                  <a:pt x="22" y="568"/>
                </a:lnTo>
                <a:lnTo>
                  <a:pt x="22" y="568"/>
                </a:lnTo>
                <a:lnTo>
                  <a:pt x="24" y="574"/>
                </a:lnTo>
                <a:lnTo>
                  <a:pt x="24" y="585"/>
                </a:lnTo>
                <a:lnTo>
                  <a:pt x="24" y="585"/>
                </a:lnTo>
                <a:lnTo>
                  <a:pt x="24" y="596"/>
                </a:lnTo>
                <a:lnTo>
                  <a:pt x="30" y="623"/>
                </a:lnTo>
                <a:lnTo>
                  <a:pt x="30" y="623"/>
                </a:lnTo>
                <a:lnTo>
                  <a:pt x="34" y="641"/>
                </a:lnTo>
                <a:lnTo>
                  <a:pt x="49" y="682"/>
                </a:lnTo>
                <a:lnTo>
                  <a:pt x="49" y="682"/>
                </a:lnTo>
                <a:lnTo>
                  <a:pt x="49" y="688"/>
                </a:lnTo>
                <a:lnTo>
                  <a:pt x="49" y="694"/>
                </a:lnTo>
                <a:lnTo>
                  <a:pt x="49" y="699"/>
                </a:lnTo>
                <a:lnTo>
                  <a:pt x="50" y="709"/>
                </a:lnTo>
                <a:lnTo>
                  <a:pt x="50" y="709"/>
                </a:lnTo>
                <a:lnTo>
                  <a:pt x="50" y="714"/>
                </a:lnTo>
                <a:lnTo>
                  <a:pt x="50" y="716"/>
                </a:lnTo>
                <a:lnTo>
                  <a:pt x="54" y="720"/>
                </a:lnTo>
                <a:lnTo>
                  <a:pt x="54" y="720"/>
                </a:lnTo>
                <a:lnTo>
                  <a:pt x="56" y="722"/>
                </a:lnTo>
                <a:lnTo>
                  <a:pt x="56" y="725"/>
                </a:lnTo>
                <a:lnTo>
                  <a:pt x="56" y="725"/>
                </a:lnTo>
                <a:lnTo>
                  <a:pt x="58" y="738"/>
                </a:lnTo>
                <a:lnTo>
                  <a:pt x="58" y="750"/>
                </a:lnTo>
                <a:lnTo>
                  <a:pt x="58" y="750"/>
                </a:lnTo>
                <a:lnTo>
                  <a:pt x="58" y="759"/>
                </a:lnTo>
                <a:lnTo>
                  <a:pt x="60" y="774"/>
                </a:lnTo>
                <a:lnTo>
                  <a:pt x="60" y="774"/>
                </a:lnTo>
                <a:lnTo>
                  <a:pt x="64" y="787"/>
                </a:lnTo>
                <a:lnTo>
                  <a:pt x="67" y="798"/>
                </a:lnTo>
                <a:lnTo>
                  <a:pt x="69" y="813"/>
                </a:lnTo>
                <a:lnTo>
                  <a:pt x="69" y="813"/>
                </a:lnTo>
                <a:lnTo>
                  <a:pt x="71" y="828"/>
                </a:lnTo>
                <a:lnTo>
                  <a:pt x="71" y="828"/>
                </a:lnTo>
                <a:lnTo>
                  <a:pt x="71" y="830"/>
                </a:lnTo>
                <a:lnTo>
                  <a:pt x="71" y="832"/>
                </a:lnTo>
                <a:lnTo>
                  <a:pt x="71" y="832"/>
                </a:lnTo>
                <a:lnTo>
                  <a:pt x="64" y="854"/>
                </a:lnTo>
                <a:lnTo>
                  <a:pt x="58" y="886"/>
                </a:lnTo>
                <a:lnTo>
                  <a:pt x="58" y="886"/>
                </a:lnTo>
                <a:lnTo>
                  <a:pt x="43" y="961"/>
                </a:lnTo>
                <a:lnTo>
                  <a:pt x="43" y="961"/>
                </a:lnTo>
                <a:lnTo>
                  <a:pt x="41" y="970"/>
                </a:lnTo>
                <a:lnTo>
                  <a:pt x="36" y="985"/>
                </a:lnTo>
                <a:lnTo>
                  <a:pt x="36" y="985"/>
                </a:lnTo>
                <a:lnTo>
                  <a:pt x="34" y="996"/>
                </a:lnTo>
                <a:lnTo>
                  <a:pt x="32" y="1009"/>
                </a:lnTo>
                <a:lnTo>
                  <a:pt x="32" y="1009"/>
                </a:lnTo>
                <a:lnTo>
                  <a:pt x="22" y="1073"/>
                </a:lnTo>
                <a:lnTo>
                  <a:pt x="22" y="1073"/>
                </a:lnTo>
                <a:lnTo>
                  <a:pt x="19" y="1092"/>
                </a:lnTo>
                <a:lnTo>
                  <a:pt x="17" y="1105"/>
                </a:lnTo>
                <a:lnTo>
                  <a:pt x="15" y="1120"/>
                </a:lnTo>
                <a:lnTo>
                  <a:pt x="15" y="1120"/>
                </a:lnTo>
                <a:lnTo>
                  <a:pt x="15" y="1127"/>
                </a:lnTo>
                <a:lnTo>
                  <a:pt x="15" y="1144"/>
                </a:lnTo>
                <a:lnTo>
                  <a:pt x="15" y="1144"/>
                </a:lnTo>
                <a:lnTo>
                  <a:pt x="11" y="1164"/>
                </a:lnTo>
                <a:lnTo>
                  <a:pt x="11" y="1164"/>
                </a:lnTo>
                <a:lnTo>
                  <a:pt x="11" y="1168"/>
                </a:lnTo>
                <a:lnTo>
                  <a:pt x="13" y="1170"/>
                </a:lnTo>
                <a:lnTo>
                  <a:pt x="13" y="1170"/>
                </a:lnTo>
                <a:lnTo>
                  <a:pt x="15" y="1172"/>
                </a:lnTo>
                <a:lnTo>
                  <a:pt x="13" y="1176"/>
                </a:lnTo>
                <a:lnTo>
                  <a:pt x="13" y="1176"/>
                </a:lnTo>
                <a:lnTo>
                  <a:pt x="11" y="1179"/>
                </a:lnTo>
                <a:lnTo>
                  <a:pt x="7" y="1181"/>
                </a:lnTo>
                <a:lnTo>
                  <a:pt x="7" y="1181"/>
                </a:lnTo>
                <a:lnTo>
                  <a:pt x="4" y="1194"/>
                </a:lnTo>
                <a:lnTo>
                  <a:pt x="2" y="1204"/>
                </a:lnTo>
                <a:lnTo>
                  <a:pt x="0" y="1217"/>
                </a:lnTo>
                <a:lnTo>
                  <a:pt x="0" y="1217"/>
                </a:lnTo>
                <a:lnTo>
                  <a:pt x="0" y="1221"/>
                </a:lnTo>
                <a:lnTo>
                  <a:pt x="4" y="1224"/>
                </a:lnTo>
                <a:lnTo>
                  <a:pt x="11" y="1230"/>
                </a:lnTo>
                <a:lnTo>
                  <a:pt x="26" y="1237"/>
                </a:lnTo>
                <a:lnTo>
                  <a:pt x="26" y="1237"/>
                </a:lnTo>
                <a:lnTo>
                  <a:pt x="32" y="1239"/>
                </a:lnTo>
                <a:lnTo>
                  <a:pt x="41" y="1241"/>
                </a:lnTo>
                <a:lnTo>
                  <a:pt x="54" y="1241"/>
                </a:lnTo>
                <a:lnTo>
                  <a:pt x="60" y="1239"/>
                </a:lnTo>
                <a:lnTo>
                  <a:pt x="65" y="1237"/>
                </a:lnTo>
                <a:lnTo>
                  <a:pt x="65" y="1237"/>
                </a:lnTo>
                <a:lnTo>
                  <a:pt x="73" y="1237"/>
                </a:lnTo>
                <a:lnTo>
                  <a:pt x="80" y="1239"/>
                </a:lnTo>
                <a:lnTo>
                  <a:pt x="80" y="1239"/>
                </a:lnTo>
                <a:lnTo>
                  <a:pt x="86" y="1243"/>
                </a:lnTo>
                <a:lnTo>
                  <a:pt x="90" y="1249"/>
                </a:lnTo>
                <a:lnTo>
                  <a:pt x="90" y="1249"/>
                </a:lnTo>
                <a:lnTo>
                  <a:pt x="99" y="1254"/>
                </a:lnTo>
                <a:lnTo>
                  <a:pt x="116" y="1258"/>
                </a:lnTo>
                <a:lnTo>
                  <a:pt x="140" y="1262"/>
                </a:lnTo>
                <a:lnTo>
                  <a:pt x="155" y="1260"/>
                </a:lnTo>
                <a:lnTo>
                  <a:pt x="170" y="1260"/>
                </a:lnTo>
                <a:lnTo>
                  <a:pt x="170" y="1260"/>
                </a:lnTo>
                <a:lnTo>
                  <a:pt x="179" y="1258"/>
                </a:lnTo>
                <a:lnTo>
                  <a:pt x="196" y="1252"/>
                </a:lnTo>
                <a:lnTo>
                  <a:pt x="204" y="1249"/>
                </a:lnTo>
                <a:lnTo>
                  <a:pt x="211" y="1245"/>
                </a:lnTo>
                <a:lnTo>
                  <a:pt x="217" y="1237"/>
                </a:lnTo>
                <a:lnTo>
                  <a:pt x="220" y="1230"/>
                </a:lnTo>
                <a:lnTo>
                  <a:pt x="220" y="1230"/>
                </a:lnTo>
                <a:lnTo>
                  <a:pt x="220" y="1224"/>
                </a:lnTo>
                <a:lnTo>
                  <a:pt x="219" y="1221"/>
                </a:lnTo>
                <a:lnTo>
                  <a:pt x="215" y="1217"/>
                </a:lnTo>
                <a:lnTo>
                  <a:pt x="215" y="1217"/>
                </a:lnTo>
                <a:lnTo>
                  <a:pt x="211" y="1215"/>
                </a:lnTo>
                <a:lnTo>
                  <a:pt x="207" y="1211"/>
                </a:lnTo>
                <a:lnTo>
                  <a:pt x="207" y="1211"/>
                </a:lnTo>
                <a:lnTo>
                  <a:pt x="207" y="1209"/>
                </a:lnTo>
                <a:lnTo>
                  <a:pt x="209" y="1209"/>
                </a:lnTo>
                <a:lnTo>
                  <a:pt x="219" y="1211"/>
                </a:lnTo>
                <a:lnTo>
                  <a:pt x="219" y="1211"/>
                </a:lnTo>
                <a:lnTo>
                  <a:pt x="237" y="1211"/>
                </a:lnTo>
                <a:lnTo>
                  <a:pt x="254" y="1209"/>
                </a:lnTo>
                <a:lnTo>
                  <a:pt x="273" y="1204"/>
                </a:lnTo>
                <a:lnTo>
                  <a:pt x="273" y="1204"/>
                </a:lnTo>
                <a:lnTo>
                  <a:pt x="280" y="1202"/>
                </a:lnTo>
                <a:lnTo>
                  <a:pt x="290" y="1196"/>
                </a:lnTo>
                <a:lnTo>
                  <a:pt x="295" y="1194"/>
                </a:lnTo>
                <a:lnTo>
                  <a:pt x="299" y="1189"/>
                </a:lnTo>
                <a:lnTo>
                  <a:pt x="301" y="1185"/>
                </a:lnTo>
                <a:lnTo>
                  <a:pt x="303" y="1178"/>
                </a:lnTo>
                <a:lnTo>
                  <a:pt x="303" y="1178"/>
                </a:lnTo>
                <a:lnTo>
                  <a:pt x="303" y="1172"/>
                </a:lnTo>
                <a:lnTo>
                  <a:pt x="301" y="1168"/>
                </a:lnTo>
                <a:lnTo>
                  <a:pt x="297" y="1164"/>
                </a:lnTo>
                <a:lnTo>
                  <a:pt x="297" y="1164"/>
                </a:lnTo>
                <a:lnTo>
                  <a:pt x="290" y="1161"/>
                </a:lnTo>
                <a:lnTo>
                  <a:pt x="286" y="1159"/>
                </a:lnTo>
                <a:lnTo>
                  <a:pt x="280" y="1155"/>
                </a:lnTo>
                <a:lnTo>
                  <a:pt x="280" y="1155"/>
                </a:lnTo>
                <a:lnTo>
                  <a:pt x="273" y="1151"/>
                </a:lnTo>
                <a:lnTo>
                  <a:pt x="262" y="1150"/>
                </a:lnTo>
                <a:lnTo>
                  <a:pt x="262" y="1150"/>
                </a:lnTo>
                <a:lnTo>
                  <a:pt x="252" y="1150"/>
                </a:lnTo>
                <a:lnTo>
                  <a:pt x="245" y="1148"/>
                </a:lnTo>
                <a:lnTo>
                  <a:pt x="237" y="1142"/>
                </a:lnTo>
                <a:lnTo>
                  <a:pt x="237" y="1142"/>
                </a:lnTo>
                <a:lnTo>
                  <a:pt x="234" y="1142"/>
                </a:lnTo>
                <a:lnTo>
                  <a:pt x="234" y="1138"/>
                </a:lnTo>
                <a:lnTo>
                  <a:pt x="234" y="1138"/>
                </a:lnTo>
                <a:lnTo>
                  <a:pt x="234" y="1136"/>
                </a:lnTo>
                <a:lnTo>
                  <a:pt x="232" y="1135"/>
                </a:lnTo>
                <a:lnTo>
                  <a:pt x="224" y="1133"/>
                </a:lnTo>
                <a:lnTo>
                  <a:pt x="224" y="1133"/>
                </a:lnTo>
                <a:lnTo>
                  <a:pt x="215" y="1129"/>
                </a:lnTo>
                <a:lnTo>
                  <a:pt x="204" y="1123"/>
                </a:lnTo>
                <a:lnTo>
                  <a:pt x="204" y="1123"/>
                </a:lnTo>
                <a:lnTo>
                  <a:pt x="202" y="1121"/>
                </a:lnTo>
                <a:lnTo>
                  <a:pt x="200" y="1116"/>
                </a:lnTo>
                <a:lnTo>
                  <a:pt x="200" y="1116"/>
                </a:lnTo>
                <a:lnTo>
                  <a:pt x="196" y="1108"/>
                </a:lnTo>
                <a:lnTo>
                  <a:pt x="192" y="1105"/>
                </a:lnTo>
                <a:lnTo>
                  <a:pt x="192" y="1105"/>
                </a:lnTo>
                <a:lnTo>
                  <a:pt x="191" y="1099"/>
                </a:lnTo>
                <a:lnTo>
                  <a:pt x="191" y="1093"/>
                </a:lnTo>
                <a:lnTo>
                  <a:pt x="191" y="1093"/>
                </a:lnTo>
                <a:lnTo>
                  <a:pt x="191" y="1092"/>
                </a:lnTo>
                <a:lnTo>
                  <a:pt x="189" y="1088"/>
                </a:lnTo>
                <a:lnTo>
                  <a:pt x="179" y="1080"/>
                </a:lnTo>
                <a:lnTo>
                  <a:pt x="179" y="1080"/>
                </a:lnTo>
                <a:lnTo>
                  <a:pt x="179" y="1080"/>
                </a:lnTo>
                <a:lnTo>
                  <a:pt x="179" y="1080"/>
                </a:lnTo>
                <a:lnTo>
                  <a:pt x="183" y="1073"/>
                </a:lnTo>
                <a:lnTo>
                  <a:pt x="183" y="1073"/>
                </a:lnTo>
                <a:lnTo>
                  <a:pt x="189" y="1065"/>
                </a:lnTo>
                <a:lnTo>
                  <a:pt x="192" y="1054"/>
                </a:lnTo>
                <a:lnTo>
                  <a:pt x="194" y="1041"/>
                </a:lnTo>
                <a:lnTo>
                  <a:pt x="194" y="1024"/>
                </a:lnTo>
                <a:lnTo>
                  <a:pt x="194" y="1024"/>
                </a:lnTo>
                <a:lnTo>
                  <a:pt x="192" y="996"/>
                </a:lnTo>
                <a:lnTo>
                  <a:pt x="191" y="972"/>
                </a:lnTo>
                <a:lnTo>
                  <a:pt x="185" y="944"/>
                </a:lnTo>
                <a:lnTo>
                  <a:pt x="185" y="944"/>
                </a:lnTo>
                <a:lnTo>
                  <a:pt x="181" y="931"/>
                </a:lnTo>
                <a:lnTo>
                  <a:pt x="183" y="929"/>
                </a:lnTo>
                <a:lnTo>
                  <a:pt x="185" y="925"/>
                </a:lnTo>
                <a:lnTo>
                  <a:pt x="185" y="925"/>
                </a:lnTo>
                <a:lnTo>
                  <a:pt x="189" y="918"/>
                </a:lnTo>
                <a:lnTo>
                  <a:pt x="194" y="905"/>
                </a:lnTo>
                <a:lnTo>
                  <a:pt x="196" y="895"/>
                </a:lnTo>
                <a:lnTo>
                  <a:pt x="198" y="884"/>
                </a:lnTo>
                <a:lnTo>
                  <a:pt x="198" y="871"/>
                </a:lnTo>
                <a:lnTo>
                  <a:pt x="198" y="856"/>
                </a:lnTo>
                <a:lnTo>
                  <a:pt x="198" y="856"/>
                </a:lnTo>
                <a:lnTo>
                  <a:pt x="198" y="849"/>
                </a:lnTo>
                <a:lnTo>
                  <a:pt x="200" y="836"/>
                </a:lnTo>
                <a:lnTo>
                  <a:pt x="206" y="817"/>
                </a:lnTo>
                <a:lnTo>
                  <a:pt x="215" y="794"/>
                </a:lnTo>
                <a:lnTo>
                  <a:pt x="215" y="794"/>
                </a:lnTo>
                <a:lnTo>
                  <a:pt x="219" y="789"/>
                </a:lnTo>
                <a:lnTo>
                  <a:pt x="222" y="778"/>
                </a:lnTo>
                <a:lnTo>
                  <a:pt x="224" y="763"/>
                </a:lnTo>
                <a:lnTo>
                  <a:pt x="224" y="752"/>
                </a:lnTo>
                <a:lnTo>
                  <a:pt x="222" y="740"/>
                </a:lnTo>
                <a:lnTo>
                  <a:pt x="222" y="740"/>
                </a:lnTo>
                <a:lnTo>
                  <a:pt x="222" y="731"/>
                </a:lnTo>
                <a:lnTo>
                  <a:pt x="224" y="725"/>
                </a:lnTo>
                <a:lnTo>
                  <a:pt x="226" y="720"/>
                </a:lnTo>
                <a:lnTo>
                  <a:pt x="226" y="720"/>
                </a:lnTo>
                <a:lnTo>
                  <a:pt x="228" y="716"/>
                </a:lnTo>
                <a:lnTo>
                  <a:pt x="232" y="714"/>
                </a:lnTo>
                <a:lnTo>
                  <a:pt x="232" y="714"/>
                </a:lnTo>
                <a:lnTo>
                  <a:pt x="271" y="705"/>
                </a:lnTo>
                <a:lnTo>
                  <a:pt x="271" y="705"/>
                </a:lnTo>
                <a:lnTo>
                  <a:pt x="280" y="701"/>
                </a:lnTo>
                <a:lnTo>
                  <a:pt x="286" y="699"/>
                </a:lnTo>
                <a:lnTo>
                  <a:pt x="291" y="697"/>
                </a:lnTo>
                <a:lnTo>
                  <a:pt x="295" y="695"/>
                </a:lnTo>
                <a:lnTo>
                  <a:pt x="295" y="695"/>
                </a:lnTo>
                <a:lnTo>
                  <a:pt x="299" y="695"/>
                </a:lnTo>
                <a:lnTo>
                  <a:pt x="301" y="694"/>
                </a:lnTo>
                <a:lnTo>
                  <a:pt x="305" y="688"/>
                </a:lnTo>
                <a:lnTo>
                  <a:pt x="305" y="688"/>
                </a:lnTo>
                <a:lnTo>
                  <a:pt x="306" y="686"/>
                </a:lnTo>
                <a:lnTo>
                  <a:pt x="306" y="682"/>
                </a:lnTo>
                <a:lnTo>
                  <a:pt x="306" y="682"/>
                </a:lnTo>
                <a:lnTo>
                  <a:pt x="305" y="647"/>
                </a:lnTo>
                <a:lnTo>
                  <a:pt x="305" y="647"/>
                </a:lnTo>
                <a:lnTo>
                  <a:pt x="299" y="602"/>
                </a:lnTo>
                <a:lnTo>
                  <a:pt x="299" y="602"/>
                </a:lnTo>
                <a:lnTo>
                  <a:pt x="297" y="570"/>
                </a:lnTo>
                <a:lnTo>
                  <a:pt x="293" y="546"/>
                </a:lnTo>
                <a:lnTo>
                  <a:pt x="290" y="527"/>
                </a:lnTo>
                <a:lnTo>
                  <a:pt x="290" y="527"/>
                </a:lnTo>
                <a:lnTo>
                  <a:pt x="286" y="509"/>
                </a:lnTo>
                <a:lnTo>
                  <a:pt x="282" y="488"/>
                </a:lnTo>
                <a:lnTo>
                  <a:pt x="282" y="488"/>
                </a:lnTo>
                <a:lnTo>
                  <a:pt x="280" y="468"/>
                </a:lnTo>
                <a:lnTo>
                  <a:pt x="278" y="447"/>
                </a:lnTo>
                <a:lnTo>
                  <a:pt x="278" y="447"/>
                </a:lnTo>
                <a:lnTo>
                  <a:pt x="278" y="445"/>
                </a:lnTo>
                <a:lnTo>
                  <a:pt x="282" y="447"/>
                </a:lnTo>
                <a:lnTo>
                  <a:pt x="282" y="447"/>
                </a:lnTo>
                <a:lnTo>
                  <a:pt x="291" y="451"/>
                </a:lnTo>
                <a:lnTo>
                  <a:pt x="301" y="454"/>
                </a:lnTo>
                <a:lnTo>
                  <a:pt x="301" y="454"/>
                </a:lnTo>
                <a:lnTo>
                  <a:pt x="301" y="456"/>
                </a:lnTo>
                <a:lnTo>
                  <a:pt x="303" y="456"/>
                </a:lnTo>
                <a:lnTo>
                  <a:pt x="306" y="447"/>
                </a:lnTo>
                <a:lnTo>
                  <a:pt x="306" y="447"/>
                </a:lnTo>
                <a:lnTo>
                  <a:pt x="323" y="415"/>
                </a:lnTo>
                <a:lnTo>
                  <a:pt x="323" y="415"/>
                </a:lnTo>
                <a:lnTo>
                  <a:pt x="325" y="411"/>
                </a:lnTo>
                <a:lnTo>
                  <a:pt x="331" y="413"/>
                </a:lnTo>
                <a:lnTo>
                  <a:pt x="331" y="413"/>
                </a:lnTo>
                <a:lnTo>
                  <a:pt x="336" y="415"/>
                </a:lnTo>
                <a:lnTo>
                  <a:pt x="348" y="417"/>
                </a:lnTo>
                <a:lnTo>
                  <a:pt x="361" y="417"/>
                </a:lnTo>
                <a:lnTo>
                  <a:pt x="374" y="415"/>
                </a:lnTo>
                <a:lnTo>
                  <a:pt x="374" y="415"/>
                </a:lnTo>
                <a:lnTo>
                  <a:pt x="377" y="413"/>
                </a:lnTo>
                <a:lnTo>
                  <a:pt x="381" y="410"/>
                </a:lnTo>
                <a:lnTo>
                  <a:pt x="385" y="402"/>
                </a:lnTo>
                <a:lnTo>
                  <a:pt x="389" y="389"/>
                </a:lnTo>
                <a:lnTo>
                  <a:pt x="389" y="389"/>
                </a:lnTo>
                <a:lnTo>
                  <a:pt x="392" y="374"/>
                </a:lnTo>
                <a:lnTo>
                  <a:pt x="405" y="333"/>
                </a:lnTo>
                <a:lnTo>
                  <a:pt x="405" y="333"/>
                </a:lnTo>
                <a:lnTo>
                  <a:pt x="407" y="320"/>
                </a:lnTo>
                <a:lnTo>
                  <a:pt x="413" y="290"/>
                </a:lnTo>
                <a:lnTo>
                  <a:pt x="413" y="290"/>
                </a:lnTo>
                <a:lnTo>
                  <a:pt x="419" y="260"/>
                </a:lnTo>
                <a:lnTo>
                  <a:pt x="419" y="260"/>
                </a:lnTo>
                <a:lnTo>
                  <a:pt x="419" y="256"/>
                </a:lnTo>
                <a:lnTo>
                  <a:pt x="424" y="254"/>
                </a:lnTo>
                <a:lnTo>
                  <a:pt x="424" y="254"/>
                </a:lnTo>
                <a:lnTo>
                  <a:pt x="428" y="251"/>
                </a:lnTo>
                <a:lnTo>
                  <a:pt x="430" y="253"/>
                </a:lnTo>
                <a:lnTo>
                  <a:pt x="430" y="253"/>
                </a:lnTo>
                <a:lnTo>
                  <a:pt x="433" y="268"/>
                </a:lnTo>
                <a:lnTo>
                  <a:pt x="435" y="273"/>
                </a:lnTo>
                <a:lnTo>
                  <a:pt x="439" y="277"/>
                </a:lnTo>
                <a:lnTo>
                  <a:pt x="439" y="277"/>
                </a:lnTo>
                <a:lnTo>
                  <a:pt x="443" y="281"/>
                </a:lnTo>
                <a:lnTo>
                  <a:pt x="445" y="290"/>
                </a:lnTo>
                <a:lnTo>
                  <a:pt x="445" y="290"/>
                </a:lnTo>
                <a:lnTo>
                  <a:pt x="448" y="331"/>
                </a:lnTo>
                <a:lnTo>
                  <a:pt x="456" y="368"/>
                </a:lnTo>
                <a:lnTo>
                  <a:pt x="460" y="387"/>
                </a:lnTo>
                <a:lnTo>
                  <a:pt x="465" y="406"/>
                </a:lnTo>
                <a:lnTo>
                  <a:pt x="465" y="406"/>
                </a:lnTo>
                <a:lnTo>
                  <a:pt x="471" y="421"/>
                </a:lnTo>
                <a:lnTo>
                  <a:pt x="473" y="426"/>
                </a:lnTo>
                <a:lnTo>
                  <a:pt x="476" y="432"/>
                </a:lnTo>
                <a:lnTo>
                  <a:pt x="480" y="438"/>
                </a:lnTo>
                <a:lnTo>
                  <a:pt x="486" y="439"/>
                </a:lnTo>
                <a:lnTo>
                  <a:pt x="493" y="441"/>
                </a:lnTo>
                <a:lnTo>
                  <a:pt x="505" y="441"/>
                </a:lnTo>
                <a:lnTo>
                  <a:pt x="505" y="441"/>
                </a:lnTo>
                <a:lnTo>
                  <a:pt x="516" y="441"/>
                </a:lnTo>
                <a:lnTo>
                  <a:pt x="518" y="441"/>
                </a:lnTo>
                <a:lnTo>
                  <a:pt x="519" y="443"/>
                </a:lnTo>
                <a:lnTo>
                  <a:pt x="519" y="443"/>
                </a:lnTo>
                <a:lnTo>
                  <a:pt x="521" y="449"/>
                </a:lnTo>
                <a:lnTo>
                  <a:pt x="523" y="449"/>
                </a:lnTo>
                <a:lnTo>
                  <a:pt x="527" y="447"/>
                </a:lnTo>
                <a:lnTo>
                  <a:pt x="527" y="447"/>
                </a:lnTo>
                <a:lnTo>
                  <a:pt x="538" y="443"/>
                </a:lnTo>
                <a:lnTo>
                  <a:pt x="547" y="441"/>
                </a:lnTo>
                <a:lnTo>
                  <a:pt x="547" y="441"/>
                </a:lnTo>
                <a:lnTo>
                  <a:pt x="549" y="441"/>
                </a:lnTo>
                <a:lnTo>
                  <a:pt x="557" y="441"/>
                </a:lnTo>
                <a:lnTo>
                  <a:pt x="557" y="441"/>
                </a:lnTo>
                <a:lnTo>
                  <a:pt x="566" y="439"/>
                </a:lnTo>
                <a:lnTo>
                  <a:pt x="576" y="439"/>
                </a:lnTo>
                <a:lnTo>
                  <a:pt x="576" y="439"/>
                </a:lnTo>
                <a:lnTo>
                  <a:pt x="585" y="441"/>
                </a:lnTo>
                <a:lnTo>
                  <a:pt x="585" y="441"/>
                </a:lnTo>
                <a:lnTo>
                  <a:pt x="587" y="441"/>
                </a:lnTo>
                <a:lnTo>
                  <a:pt x="585" y="445"/>
                </a:lnTo>
                <a:lnTo>
                  <a:pt x="585" y="445"/>
                </a:lnTo>
                <a:lnTo>
                  <a:pt x="577" y="477"/>
                </a:lnTo>
                <a:lnTo>
                  <a:pt x="572" y="501"/>
                </a:lnTo>
                <a:lnTo>
                  <a:pt x="568" y="525"/>
                </a:lnTo>
                <a:lnTo>
                  <a:pt x="568" y="525"/>
                </a:lnTo>
                <a:lnTo>
                  <a:pt x="566" y="552"/>
                </a:lnTo>
                <a:lnTo>
                  <a:pt x="564" y="581"/>
                </a:lnTo>
                <a:lnTo>
                  <a:pt x="564" y="581"/>
                </a:lnTo>
                <a:lnTo>
                  <a:pt x="557" y="604"/>
                </a:lnTo>
                <a:lnTo>
                  <a:pt x="546" y="634"/>
                </a:lnTo>
                <a:lnTo>
                  <a:pt x="546" y="634"/>
                </a:lnTo>
                <a:lnTo>
                  <a:pt x="538" y="649"/>
                </a:lnTo>
                <a:lnTo>
                  <a:pt x="538" y="649"/>
                </a:lnTo>
                <a:lnTo>
                  <a:pt x="538" y="652"/>
                </a:lnTo>
                <a:lnTo>
                  <a:pt x="542" y="656"/>
                </a:lnTo>
                <a:lnTo>
                  <a:pt x="542" y="656"/>
                </a:lnTo>
                <a:lnTo>
                  <a:pt x="553" y="666"/>
                </a:lnTo>
                <a:lnTo>
                  <a:pt x="564" y="673"/>
                </a:lnTo>
                <a:lnTo>
                  <a:pt x="564" y="673"/>
                </a:lnTo>
                <a:lnTo>
                  <a:pt x="568" y="675"/>
                </a:lnTo>
                <a:lnTo>
                  <a:pt x="568" y="681"/>
                </a:lnTo>
                <a:lnTo>
                  <a:pt x="568" y="681"/>
                </a:lnTo>
                <a:lnTo>
                  <a:pt x="562" y="701"/>
                </a:lnTo>
                <a:lnTo>
                  <a:pt x="562" y="701"/>
                </a:lnTo>
                <a:lnTo>
                  <a:pt x="559" y="718"/>
                </a:lnTo>
                <a:lnTo>
                  <a:pt x="557" y="731"/>
                </a:lnTo>
                <a:lnTo>
                  <a:pt x="555" y="748"/>
                </a:lnTo>
                <a:lnTo>
                  <a:pt x="555" y="748"/>
                </a:lnTo>
                <a:lnTo>
                  <a:pt x="555" y="761"/>
                </a:lnTo>
                <a:lnTo>
                  <a:pt x="557" y="781"/>
                </a:lnTo>
                <a:lnTo>
                  <a:pt x="557" y="781"/>
                </a:lnTo>
                <a:lnTo>
                  <a:pt x="557" y="791"/>
                </a:lnTo>
                <a:lnTo>
                  <a:pt x="555" y="798"/>
                </a:lnTo>
                <a:lnTo>
                  <a:pt x="555" y="798"/>
                </a:lnTo>
                <a:lnTo>
                  <a:pt x="555" y="806"/>
                </a:lnTo>
                <a:lnTo>
                  <a:pt x="555" y="811"/>
                </a:lnTo>
                <a:lnTo>
                  <a:pt x="555" y="817"/>
                </a:lnTo>
                <a:lnTo>
                  <a:pt x="555" y="817"/>
                </a:lnTo>
                <a:lnTo>
                  <a:pt x="546" y="858"/>
                </a:lnTo>
                <a:lnTo>
                  <a:pt x="546" y="858"/>
                </a:lnTo>
                <a:lnTo>
                  <a:pt x="540" y="886"/>
                </a:lnTo>
                <a:lnTo>
                  <a:pt x="536" y="916"/>
                </a:lnTo>
                <a:lnTo>
                  <a:pt x="536" y="916"/>
                </a:lnTo>
                <a:lnTo>
                  <a:pt x="534" y="925"/>
                </a:lnTo>
                <a:lnTo>
                  <a:pt x="533" y="935"/>
                </a:lnTo>
                <a:lnTo>
                  <a:pt x="533" y="935"/>
                </a:lnTo>
                <a:lnTo>
                  <a:pt x="534" y="966"/>
                </a:lnTo>
                <a:lnTo>
                  <a:pt x="534" y="966"/>
                </a:lnTo>
                <a:lnTo>
                  <a:pt x="536" y="974"/>
                </a:lnTo>
                <a:lnTo>
                  <a:pt x="536" y="981"/>
                </a:lnTo>
                <a:lnTo>
                  <a:pt x="536" y="981"/>
                </a:lnTo>
                <a:lnTo>
                  <a:pt x="536" y="989"/>
                </a:lnTo>
                <a:lnTo>
                  <a:pt x="536" y="996"/>
                </a:lnTo>
                <a:lnTo>
                  <a:pt x="536" y="996"/>
                </a:lnTo>
                <a:lnTo>
                  <a:pt x="536" y="1000"/>
                </a:lnTo>
                <a:lnTo>
                  <a:pt x="538" y="1006"/>
                </a:lnTo>
                <a:lnTo>
                  <a:pt x="540" y="1009"/>
                </a:lnTo>
                <a:lnTo>
                  <a:pt x="540" y="1009"/>
                </a:lnTo>
                <a:lnTo>
                  <a:pt x="551" y="1043"/>
                </a:lnTo>
                <a:lnTo>
                  <a:pt x="551" y="1043"/>
                </a:lnTo>
                <a:lnTo>
                  <a:pt x="555" y="1054"/>
                </a:lnTo>
                <a:lnTo>
                  <a:pt x="555" y="1060"/>
                </a:lnTo>
                <a:lnTo>
                  <a:pt x="553" y="1064"/>
                </a:lnTo>
                <a:lnTo>
                  <a:pt x="553" y="1064"/>
                </a:lnTo>
                <a:lnTo>
                  <a:pt x="540" y="1071"/>
                </a:lnTo>
                <a:lnTo>
                  <a:pt x="533" y="1077"/>
                </a:lnTo>
                <a:lnTo>
                  <a:pt x="525" y="1084"/>
                </a:lnTo>
                <a:lnTo>
                  <a:pt x="525" y="1084"/>
                </a:lnTo>
                <a:lnTo>
                  <a:pt x="521" y="1088"/>
                </a:lnTo>
                <a:lnTo>
                  <a:pt x="518" y="1095"/>
                </a:lnTo>
                <a:lnTo>
                  <a:pt x="514" y="1108"/>
                </a:lnTo>
                <a:lnTo>
                  <a:pt x="512" y="1116"/>
                </a:lnTo>
                <a:lnTo>
                  <a:pt x="514" y="1127"/>
                </a:lnTo>
                <a:lnTo>
                  <a:pt x="514" y="1127"/>
                </a:lnTo>
                <a:lnTo>
                  <a:pt x="514" y="1142"/>
                </a:lnTo>
                <a:lnTo>
                  <a:pt x="514" y="1153"/>
                </a:lnTo>
                <a:lnTo>
                  <a:pt x="512" y="1161"/>
                </a:lnTo>
                <a:lnTo>
                  <a:pt x="512" y="1161"/>
                </a:lnTo>
                <a:lnTo>
                  <a:pt x="510" y="1168"/>
                </a:lnTo>
                <a:lnTo>
                  <a:pt x="510" y="1170"/>
                </a:lnTo>
                <a:lnTo>
                  <a:pt x="512" y="1172"/>
                </a:lnTo>
                <a:lnTo>
                  <a:pt x="510" y="1174"/>
                </a:lnTo>
                <a:lnTo>
                  <a:pt x="510" y="1174"/>
                </a:lnTo>
                <a:lnTo>
                  <a:pt x="501" y="1181"/>
                </a:lnTo>
                <a:lnTo>
                  <a:pt x="501" y="1181"/>
                </a:lnTo>
                <a:lnTo>
                  <a:pt x="490" y="1187"/>
                </a:lnTo>
                <a:lnTo>
                  <a:pt x="490" y="1187"/>
                </a:lnTo>
                <a:lnTo>
                  <a:pt x="486" y="1189"/>
                </a:lnTo>
                <a:lnTo>
                  <a:pt x="480" y="1191"/>
                </a:lnTo>
                <a:lnTo>
                  <a:pt x="476" y="1196"/>
                </a:lnTo>
                <a:lnTo>
                  <a:pt x="471" y="1206"/>
                </a:lnTo>
                <a:lnTo>
                  <a:pt x="471" y="1206"/>
                </a:lnTo>
                <a:lnTo>
                  <a:pt x="469" y="1206"/>
                </a:lnTo>
                <a:lnTo>
                  <a:pt x="465" y="1207"/>
                </a:lnTo>
                <a:lnTo>
                  <a:pt x="465" y="1207"/>
                </a:lnTo>
                <a:lnTo>
                  <a:pt x="463" y="1209"/>
                </a:lnTo>
                <a:lnTo>
                  <a:pt x="462" y="1219"/>
                </a:lnTo>
                <a:lnTo>
                  <a:pt x="462" y="1219"/>
                </a:lnTo>
                <a:lnTo>
                  <a:pt x="462" y="1224"/>
                </a:lnTo>
                <a:lnTo>
                  <a:pt x="462" y="1226"/>
                </a:lnTo>
                <a:lnTo>
                  <a:pt x="465" y="1228"/>
                </a:lnTo>
                <a:lnTo>
                  <a:pt x="465" y="1228"/>
                </a:lnTo>
                <a:lnTo>
                  <a:pt x="471" y="1232"/>
                </a:lnTo>
                <a:lnTo>
                  <a:pt x="482" y="1234"/>
                </a:lnTo>
                <a:lnTo>
                  <a:pt x="497" y="1237"/>
                </a:lnTo>
                <a:lnTo>
                  <a:pt x="516" y="1239"/>
                </a:lnTo>
                <a:lnTo>
                  <a:pt x="516" y="1239"/>
                </a:lnTo>
                <a:lnTo>
                  <a:pt x="518" y="1239"/>
                </a:lnTo>
                <a:lnTo>
                  <a:pt x="518" y="1237"/>
                </a:lnTo>
                <a:lnTo>
                  <a:pt x="518" y="1237"/>
                </a:lnTo>
                <a:lnTo>
                  <a:pt x="519" y="1237"/>
                </a:lnTo>
                <a:lnTo>
                  <a:pt x="521" y="1237"/>
                </a:lnTo>
                <a:lnTo>
                  <a:pt x="521" y="1237"/>
                </a:lnTo>
                <a:lnTo>
                  <a:pt x="523" y="1239"/>
                </a:lnTo>
                <a:lnTo>
                  <a:pt x="525" y="1239"/>
                </a:lnTo>
                <a:lnTo>
                  <a:pt x="525" y="1239"/>
                </a:lnTo>
                <a:lnTo>
                  <a:pt x="529" y="1239"/>
                </a:lnTo>
                <a:lnTo>
                  <a:pt x="531" y="1237"/>
                </a:lnTo>
                <a:lnTo>
                  <a:pt x="531" y="1237"/>
                </a:lnTo>
                <a:lnTo>
                  <a:pt x="533" y="1237"/>
                </a:lnTo>
                <a:lnTo>
                  <a:pt x="533" y="1237"/>
                </a:lnTo>
                <a:lnTo>
                  <a:pt x="536" y="1237"/>
                </a:lnTo>
                <a:lnTo>
                  <a:pt x="538" y="1237"/>
                </a:lnTo>
                <a:lnTo>
                  <a:pt x="538" y="1237"/>
                </a:lnTo>
                <a:lnTo>
                  <a:pt x="542" y="1237"/>
                </a:lnTo>
                <a:lnTo>
                  <a:pt x="546" y="1235"/>
                </a:lnTo>
                <a:lnTo>
                  <a:pt x="546" y="1235"/>
                </a:lnTo>
                <a:lnTo>
                  <a:pt x="547" y="1235"/>
                </a:lnTo>
                <a:lnTo>
                  <a:pt x="551" y="1234"/>
                </a:lnTo>
                <a:lnTo>
                  <a:pt x="551" y="1234"/>
                </a:lnTo>
                <a:lnTo>
                  <a:pt x="555" y="1232"/>
                </a:lnTo>
                <a:lnTo>
                  <a:pt x="555" y="1232"/>
                </a:lnTo>
                <a:lnTo>
                  <a:pt x="562" y="1228"/>
                </a:lnTo>
                <a:lnTo>
                  <a:pt x="562" y="1228"/>
                </a:lnTo>
                <a:lnTo>
                  <a:pt x="570" y="1221"/>
                </a:lnTo>
                <a:lnTo>
                  <a:pt x="570" y="1221"/>
                </a:lnTo>
                <a:lnTo>
                  <a:pt x="570" y="1219"/>
                </a:lnTo>
                <a:lnTo>
                  <a:pt x="572" y="1215"/>
                </a:lnTo>
                <a:lnTo>
                  <a:pt x="572" y="1215"/>
                </a:lnTo>
                <a:lnTo>
                  <a:pt x="579" y="1209"/>
                </a:lnTo>
                <a:lnTo>
                  <a:pt x="585" y="1206"/>
                </a:lnTo>
                <a:lnTo>
                  <a:pt x="585" y="1206"/>
                </a:lnTo>
                <a:lnTo>
                  <a:pt x="589" y="1206"/>
                </a:lnTo>
                <a:lnTo>
                  <a:pt x="592" y="1209"/>
                </a:lnTo>
                <a:lnTo>
                  <a:pt x="592" y="1209"/>
                </a:lnTo>
                <a:lnTo>
                  <a:pt x="596" y="1211"/>
                </a:lnTo>
                <a:lnTo>
                  <a:pt x="604" y="1211"/>
                </a:lnTo>
                <a:lnTo>
                  <a:pt x="604" y="1211"/>
                </a:lnTo>
                <a:lnTo>
                  <a:pt x="605" y="1207"/>
                </a:lnTo>
                <a:lnTo>
                  <a:pt x="607" y="1209"/>
                </a:lnTo>
                <a:lnTo>
                  <a:pt x="607" y="1209"/>
                </a:lnTo>
                <a:lnTo>
                  <a:pt x="611" y="1207"/>
                </a:lnTo>
                <a:lnTo>
                  <a:pt x="611" y="1207"/>
                </a:lnTo>
                <a:lnTo>
                  <a:pt x="611" y="1206"/>
                </a:lnTo>
                <a:lnTo>
                  <a:pt x="613" y="1207"/>
                </a:lnTo>
                <a:lnTo>
                  <a:pt x="613" y="1207"/>
                </a:lnTo>
                <a:lnTo>
                  <a:pt x="617" y="1206"/>
                </a:lnTo>
                <a:lnTo>
                  <a:pt x="617" y="1206"/>
                </a:lnTo>
                <a:lnTo>
                  <a:pt x="618" y="1204"/>
                </a:lnTo>
                <a:lnTo>
                  <a:pt x="620" y="1204"/>
                </a:lnTo>
                <a:lnTo>
                  <a:pt x="620" y="1204"/>
                </a:lnTo>
                <a:lnTo>
                  <a:pt x="624" y="1200"/>
                </a:lnTo>
                <a:lnTo>
                  <a:pt x="624" y="1200"/>
                </a:lnTo>
                <a:lnTo>
                  <a:pt x="624" y="1192"/>
                </a:lnTo>
                <a:lnTo>
                  <a:pt x="624" y="1183"/>
                </a:lnTo>
                <a:lnTo>
                  <a:pt x="624" y="1183"/>
                </a:lnTo>
                <a:lnTo>
                  <a:pt x="622" y="1176"/>
                </a:lnTo>
                <a:lnTo>
                  <a:pt x="622" y="1176"/>
                </a:lnTo>
                <a:lnTo>
                  <a:pt x="622" y="1174"/>
                </a:lnTo>
                <a:lnTo>
                  <a:pt x="622" y="1170"/>
                </a:lnTo>
                <a:lnTo>
                  <a:pt x="622" y="1170"/>
                </a:lnTo>
                <a:lnTo>
                  <a:pt x="620" y="1157"/>
                </a:lnTo>
                <a:lnTo>
                  <a:pt x="620" y="1155"/>
                </a:lnTo>
                <a:lnTo>
                  <a:pt x="622" y="1153"/>
                </a:lnTo>
                <a:lnTo>
                  <a:pt x="622" y="1153"/>
                </a:lnTo>
                <a:lnTo>
                  <a:pt x="626" y="1144"/>
                </a:lnTo>
                <a:lnTo>
                  <a:pt x="630" y="1133"/>
                </a:lnTo>
                <a:lnTo>
                  <a:pt x="630" y="1133"/>
                </a:lnTo>
                <a:lnTo>
                  <a:pt x="633" y="1120"/>
                </a:lnTo>
                <a:lnTo>
                  <a:pt x="635" y="1103"/>
                </a:lnTo>
                <a:lnTo>
                  <a:pt x="635" y="1103"/>
                </a:lnTo>
                <a:lnTo>
                  <a:pt x="637" y="1092"/>
                </a:lnTo>
                <a:lnTo>
                  <a:pt x="637" y="1082"/>
                </a:lnTo>
                <a:lnTo>
                  <a:pt x="633" y="1075"/>
                </a:lnTo>
                <a:lnTo>
                  <a:pt x="633" y="1075"/>
                </a:lnTo>
                <a:lnTo>
                  <a:pt x="632" y="1071"/>
                </a:lnTo>
                <a:lnTo>
                  <a:pt x="632" y="1065"/>
                </a:lnTo>
                <a:lnTo>
                  <a:pt x="632" y="1060"/>
                </a:lnTo>
                <a:lnTo>
                  <a:pt x="635" y="1052"/>
                </a:lnTo>
                <a:lnTo>
                  <a:pt x="635" y="1052"/>
                </a:lnTo>
                <a:lnTo>
                  <a:pt x="637" y="1045"/>
                </a:lnTo>
                <a:lnTo>
                  <a:pt x="639" y="1034"/>
                </a:lnTo>
                <a:lnTo>
                  <a:pt x="641" y="1013"/>
                </a:lnTo>
                <a:lnTo>
                  <a:pt x="641" y="987"/>
                </a:lnTo>
                <a:lnTo>
                  <a:pt x="641" y="987"/>
                </a:lnTo>
                <a:lnTo>
                  <a:pt x="643" y="979"/>
                </a:lnTo>
                <a:lnTo>
                  <a:pt x="648" y="970"/>
                </a:lnTo>
                <a:lnTo>
                  <a:pt x="648" y="970"/>
                </a:lnTo>
                <a:lnTo>
                  <a:pt x="654" y="963"/>
                </a:lnTo>
                <a:lnTo>
                  <a:pt x="661" y="944"/>
                </a:lnTo>
                <a:lnTo>
                  <a:pt x="663" y="933"/>
                </a:lnTo>
                <a:lnTo>
                  <a:pt x="667" y="918"/>
                </a:lnTo>
                <a:lnTo>
                  <a:pt x="669" y="901"/>
                </a:lnTo>
                <a:lnTo>
                  <a:pt x="669" y="882"/>
                </a:lnTo>
                <a:lnTo>
                  <a:pt x="669" y="882"/>
                </a:lnTo>
                <a:lnTo>
                  <a:pt x="669" y="865"/>
                </a:lnTo>
                <a:lnTo>
                  <a:pt x="669" y="860"/>
                </a:lnTo>
                <a:lnTo>
                  <a:pt x="671" y="856"/>
                </a:lnTo>
                <a:lnTo>
                  <a:pt x="671" y="856"/>
                </a:lnTo>
                <a:lnTo>
                  <a:pt x="676" y="841"/>
                </a:lnTo>
                <a:lnTo>
                  <a:pt x="680" y="830"/>
                </a:lnTo>
                <a:lnTo>
                  <a:pt x="684" y="823"/>
                </a:lnTo>
                <a:lnTo>
                  <a:pt x="684" y="823"/>
                </a:lnTo>
                <a:lnTo>
                  <a:pt x="684" y="821"/>
                </a:lnTo>
                <a:lnTo>
                  <a:pt x="686" y="824"/>
                </a:lnTo>
                <a:lnTo>
                  <a:pt x="686" y="824"/>
                </a:lnTo>
                <a:lnTo>
                  <a:pt x="686" y="834"/>
                </a:lnTo>
                <a:lnTo>
                  <a:pt x="686" y="841"/>
                </a:lnTo>
                <a:lnTo>
                  <a:pt x="686" y="841"/>
                </a:lnTo>
                <a:lnTo>
                  <a:pt x="684" y="854"/>
                </a:lnTo>
                <a:lnTo>
                  <a:pt x="684" y="867"/>
                </a:lnTo>
                <a:lnTo>
                  <a:pt x="688" y="884"/>
                </a:lnTo>
                <a:lnTo>
                  <a:pt x="688" y="884"/>
                </a:lnTo>
                <a:lnTo>
                  <a:pt x="689" y="895"/>
                </a:lnTo>
                <a:lnTo>
                  <a:pt x="691" y="905"/>
                </a:lnTo>
                <a:lnTo>
                  <a:pt x="691" y="905"/>
                </a:lnTo>
                <a:lnTo>
                  <a:pt x="688" y="940"/>
                </a:lnTo>
                <a:lnTo>
                  <a:pt x="688" y="940"/>
                </a:lnTo>
                <a:lnTo>
                  <a:pt x="689" y="953"/>
                </a:lnTo>
                <a:lnTo>
                  <a:pt x="691" y="966"/>
                </a:lnTo>
                <a:lnTo>
                  <a:pt x="697" y="981"/>
                </a:lnTo>
                <a:lnTo>
                  <a:pt x="697" y="981"/>
                </a:lnTo>
                <a:lnTo>
                  <a:pt x="699" y="987"/>
                </a:lnTo>
                <a:lnTo>
                  <a:pt x="701" y="993"/>
                </a:lnTo>
                <a:lnTo>
                  <a:pt x="701" y="993"/>
                </a:lnTo>
                <a:lnTo>
                  <a:pt x="701" y="994"/>
                </a:lnTo>
                <a:lnTo>
                  <a:pt x="699" y="998"/>
                </a:lnTo>
                <a:lnTo>
                  <a:pt x="699" y="1004"/>
                </a:lnTo>
                <a:lnTo>
                  <a:pt x="699" y="1013"/>
                </a:lnTo>
                <a:lnTo>
                  <a:pt x="699" y="1013"/>
                </a:lnTo>
                <a:lnTo>
                  <a:pt x="697" y="1019"/>
                </a:lnTo>
                <a:lnTo>
                  <a:pt x="693" y="1028"/>
                </a:lnTo>
                <a:lnTo>
                  <a:pt x="689" y="1039"/>
                </a:lnTo>
                <a:lnTo>
                  <a:pt x="689" y="1047"/>
                </a:lnTo>
                <a:lnTo>
                  <a:pt x="691" y="1052"/>
                </a:lnTo>
                <a:lnTo>
                  <a:pt x="691" y="1052"/>
                </a:lnTo>
                <a:lnTo>
                  <a:pt x="704" y="1093"/>
                </a:lnTo>
                <a:lnTo>
                  <a:pt x="704" y="1093"/>
                </a:lnTo>
                <a:lnTo>
                  <a:pt x="706" y="1101"/>
                </a:lnTo>
                <a:lnTo>
                  <a:pt x="703" y="1112"/>
                </a:lnTo>
                <a:lnTo>
                  <a:pt x="703" y="1112"/>
                </a:lnTo>
                <a:lnTo>
                  <a:pt x="691" y="1125"/>
                </a:lnTo>
                <a:lnTo>
                  <a:pt x="680" y="1138"/>
                </a:lnTo>
                <a:lnTo>
                  <a:pt x="680" y="1138"/>
                </a:lnTo>
                <a:lnTo>
                  <a:pt x="680" y="1142"/>
                </a:lnTo>
                <a:lnTo>
                  <a:pt x="678" y="1148"/>
                </a:lnTo>
                <a:lnTo>
                  <a:pt x="680" y="1157"/>
                </a:lnTo>
                <a:lnTo>
                  <a:pt x="686" y="1168"/>
                </a:lnTo>
                <a:lnTo>
                  <a:pt x="686" y="1168"/>
                </a:lnTo>
                <a:lnTo>
                  <a:pt x="691" y="1172"/>
                </a:lnTo>
                <a:lnTo>
                  <a:pt x="695" y="1176"/>
                </a:lnTo>
                <a:lnTo>
                  <a:pt x="697" y="1178"/>
                </a:lnTo>
                <a:lnTo>
                  <a:pt x="697" y="1178"/>
                </a:lnTo>
                <a:lnTo>
                  <a:pt x="697" y="1181"/>
                </a:lnTo>
                <a:lnTo>
                  <a:pt x="693" y="1192"/>
                </a:lnTo>
                <a:lnTo>
                  <a:pt x="693" y="1192"/>
                </a:lnTo>
                <a:lnTo>
                  <a:pt x="688" y="1204"/>
                </a:lnTo>
                <a:lnTo>
                  <a:pt x="688" y="1204"/>
                </a:lnTo>
                <a:lnTo>
                  <a:pt x="686" y="1207"/>
                </a:lnTo>
                <a:lnTo>
                  <a:pt x="682" y="1209"/>
                </a:lnTo>
                <a:lnTo>
                  <a:pt x="682" y="1209"/>
                </a:lnTo>
                <a:lnTo>
                  <a:pt x="680" y="1213"/>
                </a:lnTo>
                <a:lnTo>
                  <a:pt x="678" y="1222"/>
                </a:lnTo>
                <a:lnTo>
                  <a:pt x="678" y="1222"/>
                </a:lnTo>
                <a:lnTo>
                  <a:pt x="678" y="1226"/>
                </a:lnTo>
                <a:lnTo>
                  <a:pt x="680" y="1232"/>
                </a:lnTo>
                <a:lnTo>
                  <a:pt x="688" y="1235"/>
                </a:lnTo>
                <a:lnTo>
                  <a:pt x="704" y="1237"/>
                </a:lnTo>
                <a:lnTo>
                  <a:pt x="704" y="1237"/>
                </a:lnTo>
                <a:lnTo>
                  <a:pt x="723" y="1239"/>
                </a:lnTo>
                <a:lnTo>
                  <a:pt x="723" y="1239"/>
                </a:lnTo>
                <a:lnTo>
                  <a:pt x="725" y="1239"/>
                </a:lnTo>
                <a:lnTo>
                  <a:pt x="729" y="1239"/>
                </a:lnTo>
                <a:lnTo>
                  <a:pt x="729" y="1239"/>
                </a:lnTo>
                <a:lnTo>
                  <a:pt x="738" y="1239"/>
                </a:lnTo>
                <a:lnTo>
                  <a:pt x="747" y="1239"/>
                </a:lnTo>
                <a:lnTo>
                  <a:pt x="747" y="1239"/>
                </a:lnTo>
                <a:lnTo>
                  <a:pt x="749" y="1237"/>
                </a:lnTo>
                <a:lnTo>
                  <a:pt x="751" y="1239"/>
                </a:lnTo>
                <a:lnTo>
                  <a:pt x="751" y="1239"/>
                </a:lnTo>
                <a:lnTo>
                  <a:pt x="755" y="1239"/>
                </a:lnTo>
                <a:lnTo>
                  <a:pt x="757" y="1237"/>
                </a:lnTo>
                <a:lnTo>
                  <a:pt x="757" y="1237"/>
                </a:lnTo>
                <a:lnTo>
                  <a:pt x="760" y="1237"/>
                </a:lnTo>
                <a:lnTo>
                  <a:pt x="762" y="1237"/>
                </a:lnTo>
                <a:lnTo>
                  <a:pt x="762" y="1237"/>
                </a:lnTo>
                <a:lnTo>
                  <a:pt x="764" y="1235"/>
                </a:lnTo>
                <a:lnTo>
                  <a:pt x="766" y="1234"/>
                </a:lnTo>
                <a:lnTo>
                  <a:pt x="766" y="1234"/>
                </a:lnTo>
                <a:lnTo>
                  <a:pt x="770" y="1230"/>
                </a:lnTo>
                <a:lnTo>
                  <a:pt x="772" y="1226"/>
                </a:lnTo>
                <a:lnTo>
                  <a:pt x="774" y="1221"/>
                </a:lnTo>
                <a:lnTo>
                  <a:pt x="774" y="1221"/>
                </a:lnTo>
                <a:lnTo>
                  <a:pt x="774" y="1198"/>
                </a:lnTo>
                <a:lnTo>
                  <a:pt x="774" y="1183"/>
                </a:lnTo>
                <a:lnTo>
                  <a:pt x="774" y="1176"/>
                </a:lnTo>
                <a:lnTo>
                  <a:pt x="774" y="1176"/>
                </a:lnTo>
                <a:lnTo>
                  <a:pt x="777" y="1164"/>
                </a:lnTo>
                <a:lnTo>
                  <a:pt x="777" y="1164"/>
                </a:lnTo>
                <a:lnTo>
                  <a:pt x="781" y="1157"/>
                </a:lnTo>
                <a:lnTo>
                  <a:pt x="787" y="1150"/>
                </a:lnTo>
                <a:lnTo>
                  <a:pt x="787" y="1150"/>
                </a:lnTo>
                <a:lnTo>
                  <a:pt x="789" y="1146"/>
                </a:lnTo>
                <a:lnTo>
                  <a:pt x="792" y="1140"/>
                </a:lnTo>
                <a:lnTo>
                  <a:pt x="794" y="1131"/>
                </a:lnTo>
                <a:lnTo>
                  <a:pt x="796" y="1116"/>
                </a:lnTo>
                <a:lnTo>
                  <a:pt x="796" y="1116"/>
                </a:lnTo>
                <a:lnTo>
                  <a:pt x="796" y="1112"/>
                </a:lnTo>
                <a:lnTo>
                  <a:pt x="796" y="1108"/>
                </a:lnTo>
                <a:lnTo>
                  <a:pt x="787" y="1099"/>
                </a:lnTo>
                <a:lnTo>
                  <a:pt x="787" y="1099"/>
                </a:lnTo>
                <a:lnTo>
                  <a:pt x="781" y="1088"/>
                </a:lnTo>
                <a:lnTo>
                  <a:pt x="777" y="1082"/>
                </a:lnTo>
                <a:lnTo>
                  <a:pt x="777" y="1079"/>
                </a:lnTo>
                <a:lnTo>
                  <a:pt x="777" y="1079"/>
                </a:lnTo>
                <a:lnTo>
                  <a:pt x="779" y="1073"/>
                </a:lnTo>
                <a:lnTo>
                  <a:pt x="783" y="1067"/>
                </a:lnTo>
                <a:lnTo>
                  <a:pt x="783" y="1067"/>
                </a:lnTo>
                <a:lnTo>
                  <a:pt x="802" y="1037"/>
                </a:lnTo>
                <a:lnTo>
                  <a:pt x="803" y="1032"/>
                </a:lnTo>
                <a:lnTo>
                  <a:pt x="803" y="1028"/>
                </a:lnTo>
                <a:lnTo>
                  <a:pt x="803" y="1028"/>
                </a:lnTo>
                <a:lnTo>
                  <a:pt x="805" y="1013"/>
                </a:lnTo>
                <a:lnTo>
                  <a:pt x="807" y="996"/>
                </a:lnTo>
                <a:lnTo>
                  <a:pt x="807" y="996"/>
                </a:lnTo>
                <a:lnTo>
                  <a:pt x="809" y="970"/>
                </a:lnTo>
                <a:lnTo>
                  <a:pt x="811" y="942"/>
                </a:lnTo>
                <a:lnTo>
                  <a:pt x="811" y="942"/>
                </a:lnTo>
                <a:lnTo>
                  <a:pt x="809" y="908"/>
                </a:lnTo>
                <a:lnTo>
                  <a:pt x="809" y="875"/>
                </a:lnTo>
                <a:lnTo>
                  <a:pt x="809" y="875"/>
                </a:lnTo>
                <a:lnTo>
                  <a:pt x="811" y="867"/>
                </a:lnTo>
                <a:lnTo>
                  <a:pt x="815" y="860"/>
                </a:lnTo>
                <a:lnTo>
                  <a:pt x="815" y="860"/>
                </a:lnTo>
                <a:lnTo>
                  <a:pt x="818" y="852"/>
                </a:lnTo>
                <a:lnTo>
                  <a:pt x="822" y="837"/>
                </a:lnTo>
                <a:lnTo>
                  <a:pt x="824" y="828"/>
                </a:lnTo>
                <a:lnTo>
                  <a:pt x="824" y="815"/>
                </a:lnTo>
                <a:lnTo>
                  <a:pt x="824" y="800"/>
                </a:lnTo>
                <a:lnTo>
                  <a:pt x="822" y="783"/>
                </a:lnTo>
                <a:lnTo>
                  <a:pt x="822" y="783"/>
                </a:lnTo>
                <a:lnTo>
                  <a:pt x="820" y="766"/>
                </a:lnTo>
                <a:lnTo>
                  <a:pt x="818" y="746"/>
                </a:lnTo>
                <a:lnTo>
                  <a:pt x="818" y="746"/>
                </a:lnTo>
                <a:lnTo>
                  <a:pt x="818" y="744"/>
                </a:lnTo>
                <a:lnTo>
                  <a:pt x="820" y="744"/>
                </a:lnTo>
                <a:lnTo>
                  <a:pt x="820" y="744"/>
                </a:lnTo>
                <a:lnTo>
                  <a:pt x="820" y="740"/>
                </a:lnTo>
                <a:lnTo>
                  <a:pt x="820" y="740"/>
                </a:lnTo>
                <a:lnTo>
                  <a:pt x="818" y="733"/>
                </a:lnTo>
                <a:lnTo>
                  <a:pt x="818" y="731"/>
                </a:lnTo>
                <a:lnTo>
                  <a:pt x="818" y="729"/>
                </a:lnTo>
                <a:lnTo>
                  <a:pt x="818" y="729"/>
                </a:lnTo>
                <a:lnTo>
                  <a:pt x="824" y="718"/>
                </a:lnTo>
                <a:lnTo>
                  <a:pt x="826" y="707"/>
                </a:lnTo>
                <a:lnTo>
                  <a:pt x="826" y="707"/>
                </a:lnTo>
                <a:lnTo>
                  <a:pt x="831" y="686"/>
                </a:lnTo>
                <a:lnTo>
                  <a:pt x="837" y="677"/>
                </a:lnTo>
                <a:lnTo>
                  <a:pt x="845" y="664"/>
                </a:lnTo>
                <a:lnTo>
                  <a:pt x="845" y="664"/>
                </a:lnTo>
                <a:lnTo>
                  <a:pt x="865" y="626"/>
                </a:lnTo>
                <a:lnTo>
                  <a:pt x="878" y="596"/>
                </a:lnTo>
                <a:lnTo>
                  <a:pt x="884" y="583"/>
                </a:lnTo>
                <a:lnTo>
                  <a:pt x="888" y="574"/>
                </a:lnTo>
                <a:lnTo>
                  <a:pt x="888" y="574"/>
                </a:lnTo>
                <a:lnTo>
                  <a:pt x="891" y="559"/>
                </a:lnTo>
                <a:lnTo>
                  <a:pt x="893" y="546"/>
                </a:lnTo>
                <a:lnTo>
                  <a:pt x="893" y="529"/>
                </a:lnTo>
                <a:lnTo>
                  <a:pt x="893" y="529"/>
                </a:lnTo>
                <a:lnTo>
                  <a:pt x="893" y="527"/>
                </a:lnTo>
                <a:lnTo>
                  <a:pt x="899" y="524"/>
                </a:lnTo>
                <a:lnTo>
                  <a:pt x="899" y="524"/>
                </a:lnTo>
                <a:lnTo>
                  <a:pt x="902" y="522"/>
                </a:lnTo>
                <a:lnTo>
                  <a:pt x="902" y="520"/>
                </a:lnTo>
                <a:lnTo>
                  <a:pt x="901" y="516"/>
                </a:lnTo>
                <a:lnTo>
                  <a:pt x="899" y="510"/>
                </a:lnTo>
                <a:lnTo>
                  <a:pt x="899" y="510"/>
                </a:lnTo>
                <a:lnTo>
                  <a:pt x="897" y="497"/>
                </a:lnTo>
                <a:lnTo>
                  <a:pt x="897" y="494"/>
                </a:lnTo>
                <a:lnTo>
                  <a:pt x="897" y="490"/>
                </a:lnTo>
                <a:lnTo>
                  <a:pt x="897" y="490"/>
                </a:lnTo>
                <a:lnTo>
                  <a:pt x="899" y="486"/>
                </a:lnTo>
                <a:lnTo>
                  <a:pt x="899" y="479"/>
                </a:lnTo>
                <a:lnTo>
                  <a:pt x="897" y="468"/>
                </a:lnTo>
                <a:lnTo>
                  <a:pt x="895" y="451"/>
                </a:lnTo>
                <a:lnTo>
                  <a:pt x="895" y="451"/>
                </a:lnTo>
                <a:lnTo>
                  <a:pt x="884" y="404"/>
                </a:lnTo>
                <a:lnTo>
                  <a:pt x="884" y="404"/>
                </a:lnTo>
                <a:lnTo>
                  <a:pt x="884" y="400"/>
                </a:lnTo>
                <a:lnTo>
                  <a:pt x="886" y="395"/>
                </a:lnTo>
                <a:lnTo>
                  <a:pt x="886" y="395"/>
                </a:lnTo>
                <a:lnTo>
                  <a:pt x="884" y="380"/>
                </a:lnTo>
                <a:lnTo>
                  <a:pt x="882" y="376"/>
                </a:lnTo>
                <a:lnTo>
                  <a:pt x="880" y="372"/>
                </a:lnTo>
                <a:lnTo>
                  <a:pt x="880" y="372"/>
                </a:lnTo>
                <a:lnTo>
                  <a:pt x="878" y="370"/>
                </a:lnTo>
                <a:lnTo>
                  <a:pt x="878" y="370"/>
                </a:lnTo>
                <a:lnTo>
                  <a:pt x="878" y="368"/>
                </a:lnTo>
                <a:lnTo>
                  <a:pt x="874" y="365"/>
                </a:lnTo>
                <a:lnTo>
                  <a:pt x="874" y="365"/>
                </a:lnTo>
                <a:lnTo>
                  <a:pt x="873" y="361"/>
                </a:lnTo>
                <a:lnTo>
                  <a:pt x="873" y="359"/>
                </a:lnTo>
                <a:lnTo>
                  <a:pt x="871" y="354"/>
                </a:lnTo>
                <a:lnTo>
                  <a:pt x="867" y="346"/>
                </a:lnTo>
                <a:lnTo>
                  <a:pt x="867" y="346"/>
                </a:lnTo>
                <a:lnTo>
                  <a:pt x="865" y="342"/>
                </a:lnTo>
                <a:lnTo>
                  <a:pt x="858" y="337"/>
                </a:lnTo>
                <a:lnTo>
                  <a:pt x="858" y="337"/>
                </a:lnTo>
                <a:lnTo>
                  <a:pt x="852" y="331"/>
                </a:lnTo>
                <a:lnTo>
                  <a:pt x="837" y="324"/>
                </a:lnTo>
                <a:lnTo>
                  <a:pt x="837" y="324"/>
                </a:lnTo>
                <a:lnTo>
                  <a:pt x="835" y="322"/>
                </a:lnTo>
                <a:lnTo>
                  <a:pt x="833" y="318"/>
                </a:lnTo>
                <a:lnTo>
                  <a:pt x="830" y="314"/>
                </a:lnTo>
                <a:lnTo>
                  <a:pt x="822" y="305"/>
                </a:lnTo>
                <a:lnTo>
                  <a:pt x="822" y="305"/>
                </a:lnTo>
                <a:lnTo>
                  <a:pt x="817" y="299"/>
                </a:lnTo>
                <a:lnTo>
                  <a:pt x="815" y="296"/>
                </a:lnTo>
                <a:lnTo>
                  <a:pt x="813" y="292"/>
                </a:lnTo>
                <a:lnTo>
                  <a:pt x="813" y="292"/>
                </a:lnTo>
                <a:lnTo>
                  <a:pt x="813" y="290"/>
                </a:lnTo>
                <a:lnTo>
                  <a:pt x="813" y="290"/>
                </a:lnTo>
                <a:lnTo>
                  <a:pt x="803" y="292"/>
                </a:lnTo>
                <a:lnTo>
                  <a:pt x="803" y="292"/>
                </a:lnTo>
                <a:lnTo>
                  <a:pt x="800" y="294"/>
                </a:lnTo>
                <a:lnTo>
                  <a:pt x="796" y="292"/>
                </a:lnTo>
                <a:lnTo>
                  <a:pt x="796" y="292"/>
                </a:lnTo>
                <a:lnTo>
                  <a:pt x="792" y="288"/>
                </a:lnTo>
                <a:lnTo>
                  <a:pt x="789" y="283"/>
                </a:lnTo>
                <a:lnTo>
                  <a:pt x="785" y="277"/>
                </a:lnTo>
                <a:lnTo>
                  <a:pt x="781" y="269"/>
                </a:lnTo>
                <a:lnTo>
                  <a:pt x="779" y="258"/>
                </a:lnTo>
                <a:lnTo>
                  <a:pt x="779" y="247"/>
                </a:lnTo>
                <a:lnTo>
                  <a:pt x="781" y="230"/>
                </a:lnTo>
                <a:lnTo>
                  <a:pt x="781" y="230"/>
                </a:lnTo>
                <a:lnTo>
                  <a:pt x="785" y="223"/>
                </a:lnTo>
                <a:lnTo>
                  <a:pt x="789" y="217"/>
                </a:lnTo>
                <a:lnTo>
                  <a:pt x="789" y="217"/>
                </a:lnTo>
                <a:lnTo>
                  <a:pt x="790" y="215"/>
                </a:lnTo>
                <a:lnTo>
                  <a:pt x="790" y="217"/>
                </a:lnTo>
                <a:lnTo>
                  <a:pt x="790" y="217"/>
                </a:lnTo>
                <a:lnTo>
                  <a:pt x="792" y="215"/>
                </a:lnTo>
                <a:lnTo>
                  <a:pt x="792" y="217"/>
                </a:lnTo>
                <a:lnTo>
                  <a:pt x="792" y="217"/>
                </a:lnTo>
                <a:lnTo>
                  <a:pt x="794" y="213"/>
                </a:lnTo>
                <a:lnTo>
                  <a:pt x="794" y="213"/>
                </a:lnTo>
                <a:lnTo>
                  <a:pt x="794" y="215"/>
                </a:lnTo>
                <a:lnTo>
                  <a:pt x="794" y="215"/>
                </a:lnTo>
                <a:lnTo>
                  <a:pt x="796" y="212"/>
                </a:lnTo>
                <a:lnTo>
                  <a:pt x="796" y="210"/>
                </a:lnTo>
                <a:lnTo>
                  <a:pt x="796" y="210"/>
                </a:lnTo>
                <a:lnTo>
                  <a:pt x="796" y="210"/>
                </a:lnTo>
                <a:lnTo>
                  <a:pt x="798" y="208"/>
                </a:lnTo>
                <a:lnTo>
                  <a:pt x="798" y="208"/>
                </a:lnTo>
                <a:lnTo>
                  <a:pt x="798" y="208"/>
                </a:lnTo>
                <a:lnTo>
                  <a:pt x="800" y="204"/>
                </a:lnTo>
                <a:lnTo>
                  <a:pt x="802" y="202"/>
                </a:lnTo>
                <a:lnTo>
                  <a:pt x="802" y="204"/>
                </a:lnTo>
                <a:lnTo>
                  <a:pt x="802" y="204"/>
                </a:lnTo>
                <a:lnTo>
                  <a:pt x="803" y="198"/>
                </a:lnTo>
                <a:lnTo>
                  <a:pt x="805" y="197"/>
                </a:lnTo>
                <a:lnTo>
                  <a:pt x="805" y="197"/>
                </a:lnTo>
                <a:lnTo>
                  <a:pt x="805" y="197"/>
                </a:lnTo>
                <a:lnTo>
                  <a:pt x="807" y="193"/>
                </a:lnTo>
                <a:lnTo>
                  <a:pt x="807" y="193"/>
                </a:lnTo>
                <a:lnTo>
                  <a:pt x="807" y="195"/>
                </a:lnTo>
                <a:lnTo>
                  <a:pt x="807" y="195"/>
                </a:lnTo>
                <a:lnTo>
                  <a:pt x="809" y="180"/>
                </a:lnTo>
                <a:lnTo>
                  <a:pt x="809" y="180"/>
                </a:lnTo>
                <a:lnTo>
                  <a:pt x="809" y="170"/>
                </a:lnTo>
                <a:lnTo>
                  <a:pt x="809" y="169"/>
                </a:lnTo>
                <a:lnTo>
                  <a:pt x="811" y="170"/>
                </a:lnTo>
                <a:lnTo>
                  <a:pt x="811" y="170"/>
                </a:lnTo>
                <a:close/>
                <a:moveTo>
                  <a:pt x="196" y="40"/>
                </a:moveTo>
                <a:lnTo>
                  <a:pt x="196" y="40"/>
                </a:lnTo>
                <a:lnTo>
                  <a:pt x="192" y="32"/>
                </a:lnTo>
                <a:lnTo>
                  <a:pt x="191" y="32"/>
                </a:lnTo>
                <a:lnTo>
                  <a:pt x="189" y="34"/>
                </a:lnTo>
                <a:lnTo>
                  <a:pt x="189" y="34"/>
                </a:lnTo>
                <a:lnTo>
                  <a:pt x="187" y="36"/>
                </a:lnTo>
                <a:lnTo>
                  <a:pt x="189" y="38"/>
                </a:lnTo>
                <a:lnTo>
                  <a:pt x="189" y="38"/>
                </a:lnTo>
                <a:lnTo>
                  <a:pt x="191" y="40"/>
                </a:lnTo>
                <a:lnTo>
                  <a:pt x="191" y="41"/>
                </a:lnTo>
                <a:lnTo>
                  <a:pt x="192" y="40"/>
                </a:lnTo>
                <a:lnTo>
                  <a:pt x="192" y="40"/>
                </a:lnTo>
                <a:lnTo>
                  <a:pt x="194" y="40"/>
                </a:lnTo>
                <a:lnTo>
                  <a:pt x="196" y="40"/>
                </a:lnTo>
                <a:lnTo>
                  <a:pt x="196" y="40"/>
                </a:lnTo>
                <a:lnTo>
                  <a:pt x="196" y="40"/>
                </a:lnTo>
                <a:close/>
                <a:moveTo>
                  <a:pt x="213" y="58"/>
                </a:moveTo>
                <a:lnTo>
                  <a:pt x="213" y="58"/>
                </a:lnTo>
                <a:lnTo>
                  <a:pt x="213" y="56"/>
                </a:lnTo>
                <a:lnTo>
                  <a:pt x="211" y="60"/>
                </a:lnTo>
                <a:lnTo>
                  <a:pt x="211" y="60"/>
                </a:lnTo>
                <a:lnTo>
                  <a:pt x="211" y="62"/>
                </a:lnTo>
                <a:lnTo>
                  <a:pt x="211" y="64"/>
                </a:lnTo>
                <a:lnTo>
                  <a:pt x="211" y="64"/>
                </a:lnTo>
                <a:lnTo>
                  <a:pt x="213" y="64"/>
                </a:lnTo>
                <a:lnTo>
                  <a:pt x="213" y="62"/>
                </a:lnTo>
                <a:lnTo>
                  <a:pt x="213" y="62"/>
                </a:lnTo>
                <a:lnTo>
                  <a:pt x="215" y="60"/>
                </a:lnTo>
                <a:lnTo>
                  <a:pt x="213" y="58"/>
                </a:lnTo>
                <a:lnTo>
                  <a:pt x="213" y="58"/>
                </a:lnTo>
                <a:close/>
                <a:moveTo>
                  <a:pt x="207" y="53"/>
                </a:moveTo>
                <a:lnTo>
                  <a:pt x="207" y="53"/>
                </a:lnTo>
                <a:lnTo>
                  <a:pt x="206" y="53"/>
                </a:lnTo>
                <a:lnTo>
                  <a:pt x="206" y="56"/>
                </a:lnTo>
                <a:lnTo>
                  <a:pt x="206" y="56"/>
                </a:lnTo>
                <a:lnTo>
                  <a:pt x="207" y="60"/>
                </a:lnTo>
                <a:lnTo>
                  <a:pt x="209" y="60"/>
                </a:lnTo>
                <a:lnTo>
                  <a:pt x="211" y="58"/>
                </a:lnTo>
                <a:lnTo>
                  <a:pt x="211" y="58"/>
                </a:lnTo>
                <a:lnTo>
                  <a:pt x="211" y="55"/>
                </a:lnTo>
                <a:lnTo>
                  <a:pt x="209" y="53"/>
                </a:lnTo>
                <a:lnTo>
                  <a:pt x="207" y="53"/>
                </a:lnTo>
                <a:lnTo>
                  <a:pt x="207" y="53"/>
                </a:lnTo>
                <a:close/>
                <a:moveTo>
                  <a:pt x="194" y="47"/>
                </a:moveTo>
                <a:lnTo>
                  <a:pt x="194" y="47"/>
                </a:lnTo>
                <a:lnTo>
                  <a:pt x="192" y="45"/>
                </a:lnTo>
                <a:lnTo>
                  <a:pt x="191" y="45"/>
                </a:lnTo>
                <a:lnTo>
                  <a:pt x="191" y="45"/>
                </a:lnTo>
                <a:lnTo>
                  <a:pt x="191" y="45"/>
                </a:lnTo>
                <a:lnTo>
                  <a:pt x="192" y="49"/>
                </a:lnTo>
                <a:lnTo>
                  <a:pt x="194" y="49"/>
                </a:lnTo>
                <a:lnTo>
                  <a:pt x="194" y="49"/>
                </a:lnTo>
                <a:lnTo>
                  <a:pt x="196" y="47"/>
                </a:lnTo>
                <a:lnTo>
                  <a:pt x="194" y="47"/>
                </a:lnTo>
                <a:lnTo>
                  <a:pt x="194" y="47"/>
                </a:lnTo>
                <a:close/>
                <a:moveTo>
                  <a:pt x="194" y="41"/>
                </a:moveTo>
                <a:lnTo>
                  <a:pt x="194" y="41"/>
                </a:lnTo>
                <a:lnTo>
                  <a:pt x="191" y="41"/>
                </a:lnTo>
                <a:lnTo>
                  <a:pt x="191" y="41"/>
                </a:lnTo>
                <a:lnTo>
                  <a:pt x="189" y="41"/>
                </a:lnTo>
                <a:lnTo>
                  <a:pt x="191" y="43"/>
                </a:lnTo>
                <a:lnTo>
                  <a:pt x="191" y="43"/>
                </a:lnTo>
                <a:lnTo>
                  <a:pt x="192" y="43"/>
                </a:lnTo>
                <a:lnTo>
                  <a:pt x="194" y="41"/>
                </a:lnTo>
                <a:lnTo>
                  <a:pt x="194" y="41"/>
                </a:lnTo>
                <a:close/>
                <a:moveTo>
                  <a:pt x="185" y="34"/>
                </a:moveTo>
                <a:lnTo>
                  <a:pt x="185" y="34"/>
                </a:lnTo>
                <a:lnTo>
                  <a:pt x="185" y="30"/>
                </a:lnTo>
                <a:lnTo>
                  <a:pt x="183" y="28"/>
                </a:lnTo>
                <a:lnTo>
                  <a:pt x="181" y="28"/>
                </a:lnTo>
                <a:lnTo>
                  <a:pt x="181" y="28"/>
                </a:lnTo>
                <a:lnTo>
                  <a:pt x="181" y="30"/>
                </a:lnTo>
                <a:lnTo>
                  <a:pt x="183" y="34"/>
                </a:lnTo>
                <a:lnTo>
                  <a:pt x="183" y="34"/>
                </a:lnTo>
                <a:lnTo>
                  <a:pt x="183" y="36"/>
                </a:lnTo>
                <a:lnTo>
                  <a:pt x="185" y="34"/>
                </a:lnTo>
                <a:lnTo>
                  <a:pt x="185" y="34"/>
                </a:lnTo>
                <a:close/>
                <a:moveTo>
                  <a:pt x="176" y="27"/>
                </a:moveTo>
                <a:lnTo>
                  <a:pt x="176" y="27"/>
                </a:lnTo>
                <a:lnTo>
                  <a:pt x="172" y="21"/>
                </a:lnTo>
                <a:lnTo>
                  <a:pt x="170" y="21"/>
                </a:lnTo>
                <a:lnTo>
                  <a:pt x="170" y="21"/>
                </a:lnTo>
                <a:lnTo>
                  <a:pt x="170" y="21"/>
                </a:lnTo>
                <a:lnTo>
                  <a:pt x="170" y="25"/>
                </a:lnTo>
                <a:lnTo>
                  <a:pt x="170" y="25"/>
                </a:lnTo>
                <a:lnTo>
                  <a:pt x="172" y="27"/>
                </a:lnTo>
                <a:lnTo>
                  <a:pt x="174" y="28"/>
                </a:lnTo>
                <a:lnTo>
                  <a:pt x="174" y="28"/>
                </a:lnTo>
                <a:lnTo>
                  <a:pt x="176" y="28"/>
                </a:lnTo>
                <a:lnTo>
                  <a:pt x="176" y="27"/>
                </a:lnTo>
                <a:lnTo>
                  <a:pt x="176" y="27"/>
                </a:lnTo>
                <a:close/>
                <a:moveTo>
                  <a:pt x="164" y="21"/>
                </a:moveTo>
                <a:lnTo>
                  <a:pt x="164" y="21"/>
                </a:lnTo>
                <a:lnTo>
                  <a:pt x="163" y="23"/>
                </a:lnTo>
                <a:lnTo>
                  <a:pt x="163" y="23"/>
                </a:lnTo>
                <a:lnTo>
                  <a:pt x="164" y="25"/>
                </a:lnTo>
                <a:lnTo>
                  <a:pt x="164" y="25"/>
                </a:lnTo>
                <a:lnTo>
                  <a:pt x="168" y="25"/>
                </a:lnTo>
                <a:lnTo>
                  <a:pt x="170" y="25"/>
                </a:lnTo>
                <a:lnTo>
                  <a:pt x="168" y="23"/>
                </a:lnTo>
                <a:lnTo>
                  <a:pt x="168" y="23"/>
                </a:lnTo>
                <a:lnTo>
                  <a:pt x="168" y="21"/>
                </a:lnTo>
                <a:lnTo>
                  <a:pt x="164" y="21"/>
                </a:lnTo>
                <a:lnTo>
                  <a:pt x="164" y="21"/>
                </a:lnTo>
                <a:close/>
                <a:moveTo>
                  <a:pt x="164" y="27"/>
                </a:moveTo>
                <a:lnTo>
                  <a:pt x="164" y="27"/>
                </a:lnTo>
                <a:lnTo>
                  <a:pt x="164" y="27"/>
                </a:lnTo>
                <a:lnTo>
                  <a:pt x="168" y="27"/>
                </a:lnTo>
                <a:lnTo>
                  <a:pt x="168" y="27"/>
                </a:lnTo>
                <a:lnTo>
                  <a:pt x="170" y="27"/>
                </a:lnTo>
                <a:lnTo>
                  <a:pt x="166" y="25"/>
                </a:lnTo>
                <a:lnTo>
                  <a:pt x="166" y="25"/>
                </a:lnTo>
                <a:lnTo>
                  <a:pt x="164" y="25"/>
                </a:lnTo>
                <a:lnTo>
                  <a:pt x="164" y="27"/>
                </a:lnTo>
                <a:lnTo>
                  <a:pt x="164" y="27"/>
                </a:lnTo>
                <a:close/>
                <a:moveTo>
                  <a:pt x="161" y="21"/>
                </a:moveTo>
                <a:lnTo>
                  <a:pt x="161" y="21"/>
                </a:lnTo>
                <a:lnTo>
                  <a:pt x="159" y="21"/>
                </a:lnTo>
                <a:lnTo>
                  <a:pt x="155" y="21"/>
                </a:lnTo>
                <a:lnTo>
                  <a:pt x="155" y="21"/>
                </a:lnTo>
                <a:lnTo>
                  <a:pt x="155" y="21"/>
                </a:lnTo>
                <a:lnTo>
                  <a:pt x="157" y="21"/>
                </a:lnTo>
                <a:lnTo>
                  <a:pt x="157" y="21"/>
                </a:lnTo>
                <a:lnTo>
                  <a:pt x="161" y="23"/>
                </a:lnTo>
                <a:lnTo>
                  <a:pt x="161" y="21"/>
                </a:lnTo>
                <a:lnTo>
                  <a:pt x="161" y="21"/>
                </a:lnTo>
                <a:close/>
                <a:moveTo>
                  <a:pt x="153" y="17"/>
                </a:moveTo>
                <a:lnTo>
                  <a:pt x="153" y="17"/>
                </a:lnTo>
                <a:lnTo>
                  <a:pt x="153" y="17"/>
                </a:lnTo>
                <a:lnTo>
                  <a:pt x="153" y="19"/>
                </a:lnTo>
                <a:lnTo>
                  <a:pt x="153" y="19"/>
                </a:lnTo>
                <a:lnTo>
                  <a:pt x="155" y="19"/>
                </a:lnTo>
                <a:lnTo>
                  <a:pt x="157" y="19"/>
                </a:lnTo>
                <a:lnTo>
                  <a:pt x="157" y="19"/>
                </a:lnTo>
                <a:lnTo>
                  <a:pt x="157" y="19"/>
                </a:lnTo>
                <a:lnTo>
                  <a:pt x="157" y="17"/>
                </a:lnTo>
                <a:lnTo>
                  <a:pt x="153" y="17"/>
                </a:lnTo>
                <a:lnTo>
                  <a:pt x="153" y="17"/>
                </a:lnTo>
                <a:close/>
                <a:moveTo>
                  <a:pt x="146" y="19"/>
                </a:moveTo>
                <a:lnTo>
                  <a:pt x="146" y="19"/>
                </a:lnTo>
                <a:lnTo>
                  <a:pt x="146" y="17"/>
                </a:lnTo>
                <a:lnTo>
                  <a:pt x="146" y="15"/>
                </a:lnTo>
                <a:lnTo>
                  <a:pt x="142" y="15"/>
                </a:lnTo>
                <a:lnTo>
                  <a:pt x="142" y="15"/>
                </a:lnTo>
                <a:lnTo>
                  <a:pt x="140" y="15"/>
                </a:lnTo>
                <a:lnTo>
                  <a:pt x="142" y="17"/>
                </a:lnTo>
                <a:lnTo>
                  <a:pt x="146" y="19"/>
                </a:lnTo>
                <a:lnTo>
                  <a:pt x="146" y="19"/>
                </a:lnTo>
                <a:close/>
                <a:moveTo>
                  <a:pt x="144" y="19"/>
                </a:moveTo>
                <a:lnTo>
                  <a:pt x="144" y="19"/>
                </a:lnTo>
                <a:lnTo>
                  <a:pt x="142" y="17"/>
                </a:lnTo>
                <a:lnTo>
                  <a:pt x="140" y="17"/>
                </a:lnTo>
                <a:lnTo>
                  <a:pt x="140" y="19"/>
                </a:lnTo>
                <a:lnTo>
                  <a:pt x="140" y="19"/>
                </a:lnTo>
                <a:lnTo>
                  <a:pt x="142" y="21"/>
                </a:lnTo>
                <a:lnTo>
                  <a:pt x="144" y="19"/>
                </a:lnTo>
                <a:lnTo>
                  <a:pt x="144" y="19"/>
                </a:lnTo>
                <a:close/>
                <a:moveTo>
                  <a:pt x="138" y="10"/>
                </a:moveTo>
                <a:lnTo>
                  <a:pt x="138" y="10"/>
                </a:lnTo>
                <a:lnTo>
                  <a:pt x="136" y="10"/>
                </a:lnTo>
                <a:lnTo>
                  <a:pt x="135" y="10"/>
                </a:lnTo>
                <a:lnTo>
                  <a:pt x="135" y="10"/>
                </a:lnTo>
                <a:lnTo>
                  <a:pt x="136" y="12"/>
                </a:lnTo>
                <a:lnTo>
                  <a:pt x="138" y="12"/>
                </a:lnTo>
                <a:lnTo>
                  <a:pt x="138" y="10"/>
                </a:lnTo>
                <a:lnTo>
                  <a:pt x="138" y="10"/>
                </a:lnTo>
                <a:close/>
                <a:moveTo>
                  <a:pt x="135" y="12"/>
                </a:moveTo>
                <a:lnTo>
                  <a:pt x="135" y="12"/>
                </a:lnTo>
                <a:lnTo>
                  <a:pt x="133" y="12"/>
                </a:lnTo>
                <a:lnTo>
                  <a:pt x="135" y="13"/>
                </a:lnTo>
                <a:lnTo>
                  <a:pt x="135" y="13"/>
                </a:lnTo>
                <a:lnTo>
                  <a:pt x="136" y="13"/>
                </a:lnTo>
                <a:lnTo>
                  <a:pt x="136" y="12"/>
                </a:lnTo>
                <a:lnTo>
                  <a:pt x="136" y="12"/>
                </a:lnTo>
                <a:lnTo>
                  <a:pt x="135" y="12"/>
                </a:lnTo>
                <a:lnTo>
                  <a:pt x="135" y="12"/>
                </a:lnTo>
                <a:close/>
                <a:moveTo>
                  <a:pt x="125" y="12"/>
                </a:moveTo>
                <a:lnTo>
                  <a:pt x="125" y="12"/>
                </a:lnTo>
                <a:lnTo>
                  <a:pt x="125" y="10"/>
                </a:lnTo>
                <a:lnTo>
                  <a:pt x="123" y="10"/>
                </a:lnTo>
                <a:lnTo>
                  <a:pt x="123" y="10"/>
                </a:lnTo>
                <a:lnTo>
                  <a:pt x="121" y="10"/>
                </a:lnTo>
                <a:lnTo>
                  <a:pt x="121" y="12"/>
                </a:lnTo>
                <a:lnTo>
                  <a:pt x="121" y="12"/>
                </a:lnTo>
                <a:lnTo>
                  <a:pt x="125" y="13"/>
                </a:lnTo>
                <a:lnTo>
                  <a:pt x="125" y="12"/>
                </a:lnTo>
                <a:lnTo>
                  <a:pt x="125" y="12"/>
                </a:lnTo>
                <a:close/>
                <a:moveTo>
                  <a:pt x="120" y="8"/>
                </a:moveTo>
                <a:lnTo>
                  <a:pt x="120" y="8"/>
                </a:lnTo>
                <a:lnTo>
                  <a:pt x="116" y="6"/>
                </a:lnTo>
                <a:lnTo>
                  <a:pt x="114" y="4"/>
                </a:lnTo>
                <a:lnTo>
                  <a:pt x="114" y="4"/>
                </a:lnTo>
                <a:lnTo>
                  <a:pt x="112" y="4"/>
                </a:lnTo>
                <a:lnTo>
                  <a:pt x="112" y="6"/>
                </a:lnTo>
                <a:lnTo>
                  <a:pt x="116" y="8"/>
                </a:lnTo>
                <a:lnTo>
                  <a:pt x="116" y="8"/>
                </a:lnTo>
                <a:lnTo>
                  <a:pt x="116" y="10"/>
                </a:lnTo>
                <a:lnTo>
                  <a:pt x="120" y="10"/>
                </a:lnTo>
                <a:lnTo>
                  <a:pt x="120" y="10"/>
                </a:lnTo>
                <a:lnTo>
                  <a:pt x="120" y="8"/>
                </a:lnTo>
                <a:lnTo>
                  <a:pt x="120" y="8"/>
                </a:lnTo>
                <a:lnTo>
                  <a:pt x="120" y="8"/>
                </a:lnTo>
                <a:close/>
                <a:moveTo>
                  <a:pt x="107" y="6"/>
                </a:moveTo>
                <a:lnTo>
                  <a:pt x="107" y="6"/>
                </a:lnTo>
                <a:lnTo>
                  <a:pt x="107" y="8"/>
                </a:lnTo>
                <a:lnTo>
                  <a:pt x="108" y="8"/>
                </a:lnTo>
                <a:lnTo>
                  <a:pt x="108" y="8"/>
                </a:lnTo>
                <a:lnTo>
                  <a:pt x="112" y="8"/>
                </a:lnTo>
                <a:lnTo>
                  <a:pt x="110" y="6"/>
                </a:lnTo>
                <a:lnTo>
                  <a:pt x="110" y="6"/>
                </a:lnTo>
                <a:lnTo>
                  <a:pt x="108" y="4"/>
                </a:lnTo>
                <a:lnTo>
                  <a:pt x="107" y="6"/>
                </a:lnTo>
                <a:lnTo>
                  <a:pt x="107" y="6"/>
                </a:lnTo>
                <a:close/>
                <a:moveTo>
                  <a:pt x="118" y="12"/>
                </a:moveTo>
                <a:lnTo>
                  <a:pt x="118" y="12"/>
                </a:lnTo>
                <a:lnTo>
                  <a:pt x="114" y="12"/>
                </a:lnTo>
                <a:lnTo>
                  <a:pt x="116" y="13"/>
                </a:lnTo>
                <a:lnTo>
                  <a:pt x="116" y="13"/>
                </a:lnTo>
                <a:lnTo>
                  <a:pt x="118" y="13"/>
                </a:lnTo>
                <a:lnTo>
                  <a:pt x="118" y="12"/>
                </a:lnTo>
                <a:lnTo>
                  <a:pt x="118" y="12"/>
                </a:lnTo>
                <a:close/>
                <a:moveTo>
                  <a:pt x="116" y="15"/>
                </a:moveTo>
                <a:lnTo>
                  <a:pt x="116" y="15"/>
                </a:lnTo>
                <a:lnTo>
                  <a:pt x="114" y="13"/>
                </a:lnTo>
                <a:lnTo>
                  <a:pt x="114" y="15"/>
                </a:lnTo>
                <a:lnTo>
                  <a:pt x="114" y="15"/>
                </a:lnTo>
                <a:lnTo>
                  <a:pt x="114" y="17"/>
                </a:lnTo>
                <a:lnTo>
                  <a:pt x="116" y="17"/>
                </a:lnTo>
                <a:lnTo>
                  <a:pt x="116" y="17"/>
                </a:lnTo>
                <a:lnTo>
                  <a:pt x="118" y="17"/>
                </a:lnTo>
                <a:lnTo>
                  <a:pt x="116" y="15"/>
                </a:lnTo>
                <a:lnTo>
                  <a:pt x="116" y="15"/>
                </a:lnTo>
                <a:close/>
                <a:moveTo>
                  <a:pt x="97" y="8"/>
                </a:moveTo>
                <a:lnTo>
                  <a:pt x="97" y="8"/>
                </a:lnTo>
                <a:lnTo>
                  <a:pt x="93" y="8"/>
                </a:lnTo>
                <a:lnTo>
                  <a:pt x="95" y="10"/>
                </a:lnTo>
                <a:lnTo>
                  <a:pt x="95" y="10"/>
                </a:lnTo>
                <a:lnTo>
                  <a:pt x="97" y="12"/>
                </a:lnTo>
                <a:lnTo>
                  <a:pt x="97" y="10"/>
                </a:lnTo>
                <a:lnTo>
                  <a:pt x="97" y="10"/>
                </a:lnTo>
                <a:lnTo>
                  <a:pt x="99" y="8"/>
                </a:lnTo>
                <a:lnTo>
                  <a:pt x="97" y="8"/>
                </a:lnTo>
                <a:lnTo>
                  <a:pt x="97" y="8"/>
                </a:lnTo>
                <a:close/>
                <a:moveTo>
                  <a:pt x="86" y="4"/>
                </a:moveTo>
                <a:lnTo>
                  <a:pt x="86" y="4"/>
                </a:lnTo>
                <a:lnTo>
                  <a:pt x="84" y="4"/>
                </a:lnTo>
                <a:lnTo>
                  <a:pt x="80" y="6"/>
                </a:lnTo>
                <a:lnTo>
                  <a:pt x="80" y="6"/>
                </a:lnTo>
                <a:lnTo>
                  <a:pt x="80" y="6"/>
                </a:lnTo>
                <a:lnTo>
                  <a:pt x="82" y="8"/>
                </a:lnTo>
                <a:lnTo>
                  <a:pt x="86" y="8"/>
                </a:lnTo>
                <a:lnTo>
                  <a:pt x="86" y="8"/>
                </a:lnTo>
                <a:lnTo>
                  <a:pt x="88" y="6"/>
                </a:lnTo>
                <a:lnTo>
                  <a:pt x="86" y="4"/>
                </a:lnTo>
                <a:lnTo>
                  <a:pt x="86" y="4"/>
                </a:lnTo>
                <a:close/>
                <a:moveTo>
                  <a:pt x="77" y="12"/>
                </a:moveTo>
                <a:lnTo>
                  <a:pt x="77" y="12"/>
                </a:lnTo>
                <a:lnTo>
                  <a:pt x="73" y="12"/>
                </a:lnTo>
                <a:lnTo>
                  <a:pt x="73" y="13"/>
                </a:lnTo>
                <a:lnTo>
                  <a:pt x="73" y="13"/>
                </a:lnTo>
                <a:lnTo>
                  <a:pt x="71" y="15"/>
                </a:lnTo>
                <a:lnTo>
                  <a:pt x="75" y="15"/>
                </a:lnTo>
                <a:lnTo>
                  <a:pt x="75" y="15"/>
                </a:lnTo>
                <a:lnTo>
                  <a:pt x="78" y="12"/>
                </a:lnTo>
                <a:lnTo>
                  <a:pt x="78" y="12"/>
                </a:lnTo>
                <a:lnTo>
                  <a:pt x="77" y="12"/>
                </a:lnTo>
                <a:lnTo>
                  <a:pt x="77" y="12"/>
                </a:lnTo>
                <a:close/>
                <a:moveTo>
                  <a:pt x="58" y="32"/>
                </a:moveTo>
                <a:lnTo>
                  <a:pt x="58" y="32"/>
                </a:lnTo>
                <a:lnTo>
                  <a:pt x="56" y="32"/>
                </a:lnTo>
                <a:lnTo>
                  <a:pt x="56" y="34"/>
                </a:lnTo>
                <a:lnTo>
                  <a:pt x="56" y="34"/>
                </a:lnTo>
                <a:lnTo>
                  <a:pt x="56" y="36"/>
                </a:lnTo>
                <a:lnTo>
                  <a:pt x="58" y="36"/>
                </a:lnTo>
                <a:lnTo>
                  <a:pt x="58" y="36"/>
                </a:lnTo>
                <a:lnTo>
                  <a:pt x="58" y="34"/>
                </a:lnTo>
                <a:lnTo>
                  <a:pt x="58" y="32"/>
                </a:lnTo>
                <a:lnTo>
                  <a:pt x="58" y="32"/>
                </a:lnTo>
                <a:close/>
                <a:moveTo>
                  <a:pt x="54" y="34"/>
                </a:moveTo>
                <a:lnTo>
                  <a:pt x="54" y="34"/>
                </a:lnTo>
                <a:lnTo>
                  <a:pt x="54" y="38"/>
                </a:lnTo>
                <a:lnTo>
                  <a:pt x="54" y="40"/>
                </a:lnTo>
                <a:lnTo>
                  <a:pt x="54" y="40"/>
                </a:lnTo>
                <a:lnTo>
                  <a:pt x="54" y="41"/>
                </a:lnTo>
                <a:lnTo>
                  <a:pt x="56" y="40"/>
                </a:lnTo>
                <a:lnTo>
                  <a:pt x="56" y="40"/>
                </a:lnTo>
                <a:lnTo>
                  <a:pt x="56" y="36"/>
                </a:lnTo>
                <a:lnTo>
                  <a:pt x="54" y="34"/>
                </a:lnTo>
                <a:lnTo>
                  <a:pt x="54" y="34"/>
                </a:lnTo>
                <a:lnTo>
                  <a:pt x="54" y="3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11668;p54"/>
          <p:cNvSpPr>
            <a:spLocks/>
          </p:cNvSpPr>
          <p:nvPr/>
        </p:nvSpPr>
        <p:spPr>
          <a:xfrm flipH="1">
            <a:off x="6594096" y="3969095"/>
            <a:ext cx="497894" cy="1014960"/>
          </a:xfrm>
          <a:custGeom>
            <a:avLst/>
            <a:gdLst/>
            <a:ahLst/>
            <a:cxnLst/>
            <a:rect l="l" t="t" r="r" b="b"/>
            <a:pathLst>
              <a:path w="1036" h="2452" extrusionOk="0">
                <a:moveTo>
                  <a:pt x="236" y="0"/>
                </a:moveTo>
                <a:lnTo>
                  <a:pt x="236" y="0"/>
                </a:lnTo>
                <a:lnTo>
                  <a:pt x="252" y="2"/>
                </a:lnTo>
                <a:lnTo>
                  <a:pt x="266" y="6"/>
                </a:lnTo>
                <a:lnTo>
                  <a:pt x="280" y="10"/>
                </a:lnTo>
                <a:lnTo>
                  <a:pt x="292" y="14"/>
                </a:lnTo>
                <a:lnTo>
                  <a:pt x="302" y="20"/>
                </a:lnTo>
                <a:lnTo>
                  <a:pt x="312" y="28"/>
                </a:lnTo>
                <a:lnTo>
                  <a:pt x="322" y="36"/>
                </a:lnTo>
                <a:lnTo>
                  <a:pt x="330" y="46"/>
                </a:lnTo>
                <a:lnTo>
                  <a:pt x="344" y="66"/>
                </a:lnTo>
                <a:lnTo>
                  <a:pt x="356" y="88"/>
                </a:lnTo>
                <a:lnTo>
                  <a:pt x="366" y="114"/>
                </a:lnTo>
                <a:lnTo>
                  <a:pt x="374" y="140"/>
                </a:lnTo>
                <a:lnTo>
                  <a:pt x="374" y="140"/>
                </a:lnTo>
                <a:lnTo>
                  <a:pt x="380" y="162"/>
                </a:lnTo>
                <a:lnTo>
                  <a:pt x="386" y="184"/>
                </a:lnTo>
                <a:lnTo>
                  <a:pt x="388" y="196"/>
                </a:lnTo>
                <a:lnTo>
                  <a:pt x="388" y="208"/>
                </a:lnTo>
                <a:lnTo>
                  <a:pt x="386" y="218"/>
                </a:lnTo>
                <a:lnTo>
                  <a:pt x="380" y="230"/>
                </a:lnTo>
                <a:lnTo>
                  <a:pt x="380" y="230"/>
                </a:lnTo>
                <a:lnTo>
                  <a:pt x="372" y="244"/>
                </a:lnTo>
                <a:lnTo>
                  <a:pt x="362" y="260"/>
                </a:lnTo>
                <a:lnTo>
                  <a:pt x="336" y="296"/>
                </a:lnTo>
                <a:lnTo>
                  <a:pt x="324" y="316"/>
                </a:lnTo>
                <a:lnTo>
                  <a:pt x="316" y="336"/>
                </a:lnTo>
                <a:lnTo>
                  <a:pt x="314" y="346"/>
                </a:lnTo>
                <a:lnTo>
                  <a:pt x="312" y="356"/>
                </a:lnTo>
                <a:lnTo>
                  <a:pt x="312" y="366"/>
                </a:lnTo>
                <a:lnTo>
                  <a:pt x="314" y="376"/>
                </a:lnTo>
                <a:lnTo>
                  <a:pt x="314" y="376"/>
                </a:lnTo>
                <a:lnTo>
                  <a:pt x="322" y="386"/>
                </a:lnTo>
                <a:lnTo>
                  <a:pt x="332" y="396"/>
                </a:lnTo>
                <a:lnTo>
                  <a:pt x="344" y="404"/>
                </a:lnTo>
                <a:lnTo>
                  <a:pt x="356" y="410"/>
                </a:lnTo>
                <a:lnTo>
                  <a:pt x="370" y="414"/>
                </a:lnTo>
                <a:lnTo>
                  <a:pt x="382" y="418"/>
                </a:lnTo>
                <a:lnTo>
                  <a:pt x="410" y="422"/>
                </a:lnTo>
                <a:lnTo>
                  <a:pt x="436" y="426"/>
                </a:lnTo>
                <a:lnTo>
                  <a:pt x="460" y="428"/>
                </a:lnTo>
                <a:lnTo>
                  <a:pt x="470" y="432"/>
                </a:lnTo>
                <a:lnTo>
                  <a:pt x="480" y="436"/>
                </a:lnTo>
                <a:lnTo>
                  <a:pt x="488" y="440"/>
                </a:lnTo>
                <a:lnTo>
                  <a:pt x="494" y="446"/>
                </a:lnTo>
                <a:lnTo>
                  <a:pt x="494" y="446"/>
                </a:lnTo>
                <a:lnTo>
                  <a:pt x="590" y="674"/>
                </a:lnTo>
                <a:lnTo>
                  <a:pt x="590" y="674"/>
                </a:lnTo>
                <a:lnTo>
                  <a:pt x="590" y="686"/>
                </a:lnTo>
                <a:lnTo>
                  <a:pt x="588" y="698"/>
                </a:lnTo>
                <a:lnTo>
                  <a:pt x="586" y="714"/>
                </a:lnTo>
                <a:lnTo>
                  <a:pt x="588" y="724"/>
                </a:lnTo>
                <a:lnTo>
                  <a:pt x="590" y="734"/>
                </a:lnTo>
                <a:lnTo>
                  <a:pt x="590" y="734"/>
                </a:lnTo>
                <a:lnTo>
                  <a:pt x="636" y="818"/>
                </a:lnTo>
                <a:lnTo>
                  <a:pt x="636" y="818"/>
                </a:lnTo>
                <a:lnTo>
                  <a:pt x="640" y="902"/>
                </a:lnTo>
                <a:lnTo>
                  <a:pt x="640" y="902"/>
                </a:lnTo>
                <a:lnTo>
                  <a:pt x="674" y="1108"/>
                </a:lnTo>
                <a:lnTo>
                  <a:pt x="674" y="1108"/>
                </a:lnTo>
                <a:lnTo>
                  <a:pt x="676" y="1122"/>
                </a:lnTo>
                <a:lnTo>
                  <a:pt x="678" y="1136"/>
                </a:lnTo>
                <a:lnTo>
                  <a:pt x="680" y="1148"/>
                </a:lnTo>
                <a:lnTo>
                  <a:pt x="684" y="1160"/>
                </a:lnTo>
                <a:lnTo>
                  <a:pt x="684" y="1160"/>
                </a:lnTo>
                <a:lnTo>
                  <a:pt x="712" y="1174"/>
                </a:lnTo>
                <a:lnTo>
                  <a:pt x="712" y="1174"/>
                </a:lnTo>
                <a:lnTo>
                  <a:pt x="714" y="1190"/>
                </a:lnTo>
                <a:lnTo>
                  <a:pt x="714" y="1204"/>
                </a:lnTo>
                <a:lnTo>
                  <a:pt x="712" y="1218"/>
                </a:lnTo>
                <a:lnTo>
                  <a:pt x="708" y="1232"/>
                </a:lnTo>
                <a:lnTo>
                  <a:pt x="702" y="1244"/>
                </a:lnTo>
                <a:lnTo>
                  <a:pt x="696" y="1256"/>
                </a:lnTo>
                <a:lnTo>
                  <a:pt x="688" y="1266"/>
                </a:lnTo>
                <a:lnTo>
                  <a:pt x="678" y="1274"/>
                </a:lnTo>
                <a:lnTo>
                  <a:pt x="678" y="1274"/>
                </a:lnTo>
                <a:lnTo>
                  <a:pt x="682" y="1302"/>
                </a:lnTo>
                <a:lnTo>
                  <a:pt x="688" y="1332"/>
                </a:lnTo>
                <a:lnTo>
                  <a:pt x="696" y="1360"/>
                </a:lnTo>
                <a:lnTo>
                  <a:pt x="706" y="1390"/>
                </a:lnTo>
                <a:lnTo>
                  <a:pt x="718" y="1416"/>
                </a:lnTo>
                <a:lnTo>
                  <a:pt x="732" y="1442"/>
                </a:lnTo>
                <a:lnTo>
                  <a:pt x="746" y="1464"/>
                </a:lnTo>
                <a:lnTo>
                  <a:pt x="760" y="1484"/>
                </a:lnTo>
                <a:lnTo>
                  <a:pt x="760" y="1484"/>
                </a:lnTo>
                <a:lnTo>
                  <a:pt x="770" y="1480"/>
                </a:lnTo>
                <a:lnTo>
                  <a:pt x="780" y="1478"/>
                </a:lnTo>
                <a:lnTo>
                  <a:pt x="792" y="1478"/>
                </a:lnTo>
                <a:lnTo>
                  <a:pt x="802" y="1482"/>
                </a:lnTo>
                <a:lnTo>
                  <a:pt x="802" y="1482"/>
                </a:lnTo>
                <a:lnTo>
                  <a:pt x="810" y="1490"/>
                </a:lnTo>
                <a:lnTo>
                  <a:pt x="810" y="1490"/>
                </a:lnTo>
                <a:lnTo>
                  <a:pt x="808" y="1496"/>
                </a:lnTo>
                <a:lnTo>
                  <a:pt x="808" y="1496"/>
                </a:lnTo>
                <a:lnTo>
                  <a:pt x="794" y="1496"/>
                </a:lnTo>
                <a:lnTo>
                  <a:pt x="786" y="1498"/>
                </a:lnTo>
                <a:lnTo>
                  <a:pt x="780" y="1502"/>
                </a:lnTo>
                <a:lnTo>
                  <a:pt x="774" y="1508"/>
                </a:lnTo>
                <a:lnTo>
                  <a:pt x="774" y="1508"/>
                </a:lnTo>
                <a:lnTo>
                  <a:pt x="776" y="1524"/>
                </a:lnTo>
                <a:lnTo>
                  <a:pt x="780" y="1534"/>
                </a:lnTo>
                <a:lnTo>
                  <a:pt x="786" y="1542"/>
                </a:lnTo>
                <a:lnTo>
                  <a:pt x="794" y="1546"/>
                </a:lnTo>
                <a:lnTo>
                  <a:pt x="802" y="1552"/>
                </a:lnTo>
                <a:lnTo>
                  <a:pt x="812" y="1558"/>
                </a:lnTo>
                <a:lnTo>
                  <a:pt x="818" y="1564"/>
                </a:lnTo>
                <a:lnTo>
                  <a:pt x="824" y="1576"/>
                </a:lnTo>
                <a:lnTo>
                  <a:pt x="824" y="1576"/>
                </a:lnTo>
                <a:lnTo>
                  <a:pt x="828" y="1592"/>
                </a:lnTo>
                <a:lnTo>
                  <a:pt x="830" y="1610"/>
                </a:lnTo>
                <a:lnTo>
                  <a:pt x="830" y="1628"/>
                </a:lnTo>
                <a:lnTo>
                  <a:pt x="828" y="1648"/>
                </a:lnTo>
                <a:lnTo>
                  <a:pt x="826" y="1684"/>
                </a:lnTo>
                <a:lnTo>
                  <a:pt x="826" y="1700"/>
                </a:lnTo>
                <a:lnTo>
                  <a:pt x="826" y="1716"/>
                </a:lnTo>
                <a:lnTo>
                  <a:pt x="826" y="1716"/>
                </a:lnTo>
                <a:lnTo>
                  <a:pt x="836" y="1716"/>
                </a:lnTo>
                <a:lnTo>
                  <a:pt x="836" y="1716"/>
                </a:lnTo>
                <a:lnTo>
                  <a:pt x="842" y="1710"/>
                </a:lnTo>
                <a:lnTo>
                  <a:pt x="850" y="1708"/>
                </a:lnTo>
                <a:lnTo>
                  <a:pt x="854" y="1706"/>
                </a:lnTo>
                <a:lnTo>
                  <a:pt x="858" y="1708"/>
                </a:lnTo>
                <a:lnTo>
                  <a:pt x="860" y="1710"/>
                </a:lnTo>
                <a:lnTo>
                  <a:pt x="862" y="1716"/>
                </a:lnTo>
                <a:lnTo>
                  <a:pt x="862" y="1716"/>
                </a:lnTo>
                <a:lnTo>
                  <a:pt x="830" y="1732"/>
                </a:lnTo>
                <a:lnTo>
                  <a:pt x="830" y="1732"/>
                </a:lnTo>
                <a:lnTo>
                  <a:pt x="832" y="1750"/>
                </a:lnTo>
                <a:lnTo>
                  <a:pt x="834" y="1766"/>
                </a:lnTo>
                <a:lnTo>
                  <a:pt x="840" y="1778"/>
                </a:lnTo>
                <a:lnTo>
                  <a:pt x="846" y="1788"/>
                </a:lnTo>
                <a:lnTo>
                  <a:pt x="860" y="1808"/>
                </a:lnTo>
                <a:lnTo>
                  <a:pt x="866" y="1818"/>
                </a:lnTo>
                <a:lnTo>
                  <a:pt x="872" y="1830"/>
                </a:lnTo>
                <a:lnTo>
                  <a:pt x="872" y="1830"/>
                </a:lnTo>
                <a:lnTo>
                  <a:pt x="878" y="1850"/>
                </a:lnTo>
                <a:lnTo>
                  <a:pt x="882" y="1870"/>
                </a:lnTo>
                <a:lnTo>
                  <a:pt x="888" y="1908"/>
                </a:lnTo>
                <a:lnTo>
                  <a:pt x="892" y="1948"/>
                </a:lnTo>
                <a:lnTo>
                  <a:pt x="896" y="1966"/>
                </a:lnTo>
                <a:lnTo>
                  <a:pt x="902" y="1986"/>
                </a:lnTo>
                <a:lnTo>
                  <a:pt x="902" y="1986"/>
                </a:lnTo>
                <a:lnTo>
                  <a:pt x="912" y="2012"/>
                </a:lnTo>
                <a:lnTo>
                  <a:pt x="922" y="2038"/>
                </a:lnTo>
                <a:lnTo>
                  <a:pt x="944" y="2090"/>
                </a:lnTo>
                <a:lnTo>
                  <a:pt x="952" y="2116"/>
                </a:lnTo>
                <a:lnTo>
                  <a:pt x="960" y="2144"/>
                </a:lnTo>
                <a:lnTo>
                  <a:pt x="966" y="2174"/>
                </a:lnTo>
                <a:lnTo>
                  <a:pt x="968" y="2206"/>
                </a:lnTo>
                <a:lnTo>
                  <a:pt x="968" y="2206"/>
                </a:lnTo>
                <a:lnTo>
                  <a:pt x="978" y="2208"/>
                </a:lnTo>
                <a:lnTo>
                  <a:pt x="978" y="2208"/>
                </a:lnTo>
                <a:lnTo>
                  <a:pt x="980" y="2198"/>
                </a:lnTo>
                <a:lnTo>
                  <a:pt x="986" y="2186"/>
                </a:lnTo>
                <a:lnTo>
                  <a:pt x="992" y="2178"/>
                </a:lnTo>
                <a:lnTo>
                  <a:pt x="1000" y="2172"/>
                </a:lnTo>
                <a:lnTo>
                  <a:pt x="1000" y="2172"/>
                </a:lnTo>
                <a:lnTo>
                  <a:pt x="1024" y="2172"/>
                </a:lnTo>
                <a:lnTo>
                  <a:pt x="1024" y="2172"/>
                </a:lnTo>
                <a:lnTo>
                  <a:pt x="1028" y="2186"/>
                </a:lnTo>
                <a:lnTo>
                  <a:pt x="1032" y="2200"/>
                </a:lnTo>
                <a:lnTo>
                  <a:pt x="1034" y="2216"/>
                </a:lnTo>
                <a:lnTo>
                  <a:pt x="1036" y="2234"/>
                </a:lnTo>
                <a:lnTo>
                  <a:pt x="1034" y="2266"/>
                </a:lnTo>
                <a:lnTo>
                  <a:pt x="1028" y="2296"/>
                </a:lnTo>
                <a:lnTo>
                  <a:pt x="1028" y="2296"/>
                </a:lnTo>
                <a:lnTo>
                  <a:pt x="1010" y="2308"/>
                </a:lnTo>
                <a:lnTo>
                  <a:pt x="1010" y="2308"/>
                </a:lnTo>
                <a:lnTo>
                  <a:pt x="1002" y="2308"/>
                </a:lnTo>
                <a:lnTo>
                  <a:pt x="1002" y="2308"/>
                </a:lnTo>
                <a:lnTo>
                  <a:pt x="992" y="2298"/>
                </a:lnTo>
                <a:lnTo>
                  <a:pt x="986" y="2288"/>
                </a:lnTo>
                <a:lnTo>
                  <a:pt x="982" y="2276"/>
                </a:lnTo>
                <a:lnTo>
                  <a:pt x="978" y="2260"/>
                </a:lnTo>
                <a:lnTo>
                  <a:pt x="978" y="2260"/>
                </a:lnTo>
                <a:lnTo>
                  <a:pt x="956" y="2254"/>
                </a:lnTo>
                <a:lnTo>
                  <a:pt x="930" y="2252"/>
                </a:lnTo>
                <a:lnTo>
                  <a:pt x="930" y="2252"/>
                </a:lnTo>
                <a:lnTo>
                  <a:pt x="930" y="2268"/>
                </a:lnTo>
                <a:lnTo>
                  <a:pt x="930" y="2268"/>
                </a:lnTo>
                <a:lnTo>
                  <a:pt x="920" y="2296"/>
                </a:lnTo>
                <a:lnTo>
                  <a:pt x="920" y="2296"/>
                </a:lnTo>
                <a:lnTo>
                  <a:pt x="910" y="2300"/>
                </a:lnTo>
                <a:lnTo>
                  <a:pt x="902" y="2302"/>
                </a:lnTo>
                <a:lnTo>
                  <a:pt x="894" y="2300"/>
                </a:lnTo>
                <a:lnTo>
                  <a:pt x="888" y="2296"/>
                </a:lnTo>
                <a:lnTo>
                  <a:pt x="884" y="2290"/>
                </a:lnTo>
                <a:lnTo>
                  <a:pt x="880" y="2284"/>
                </a:lnTo>
                <a:lnTo>
                  <a:pt x="876" y="2264"/>
                </a:lnTo>
                <a:lnTo>
                  <a:pt x="876" y="2244"/>
                </a:lnTo>
                <a:lnTo>
                  <a:pt x="876" y="2220"/>
                </a:lnTo>
                <a:lnTo>
                  <a:pt x="880" y="2200"/>
                </a:lnTo>
                <a:lnTo>
                  <a:pt x="884" y="2184"/>
                </a:lnTo>
                <a:lnTo>
                  <a:pt x="884" y="2184"/>
                </a:lnTo>
                <a:lnTo>
                  <a:pt x="896" y="2174"/>
                </a:lnTo>
                <a:lnTo>
                  <a:pt x="904" y="2172"/>
                </a:lnTo>
                <a:lnTo>
                  <a:pt x="914" y="2170"/>
                </a:lnTo>
                <a:lnTo>
                  <a:pt x="914" y="2170"/>
                </a:lnTo>
                <a:lnTo>
                  <a:pt x="924" y="2180"/>
                </a:lnTo>
                <a:lnTo>
                  <a:pt x="924" y="2180"/>
                </a:lnTo>
                <a:lnTo>
                  <a:pt x="934" y="2230"/>
                </a:lnTo>
                <a:lnTo>
                  <a:pt x="934" y="2230"/>
                </a:lnTo>
                <a:lnTo>
                  <a:pt x="942" y="2226"/>
                </a:lnTo>
                <a:lnTo>
                  <a:pt x="950" y="2220"/>
                </a:lnTo>
                <a:lnTo>
                  <a:pt x="954" y="2214"/>
                </a:lnTo>
                <a:lnTo>
                  <a:pt x="958" y="2206"/>
                </a:lnTo>
                <a:lnTo>
                  <a:pt x="958" y="2198"/>
                </a:lnTo>
                <a:lnTo>
                  <a:pt x="960" y="2188"/>
                </a:lnTo>
                <a:lnTo>
                  <a:pt x="956" y="2168"/>
                </a:lnTo>
                <a:lnTo>
                  <a:pt x="952" y="2148"/>
                </a:lnTo>
                <a:lnTo>
                  <a:pt x="944" y="2128"/>
                </a:lnTo>
                <a:lnTo>
                  <a:pt x="932" y="2098"/>
                </a:lnTo>
                <a:lnTo>
                  <a:pt x="932" y="2098"/>
                </a:lnTo>
                <a:lnTo>
                  <a:pt x="852" y="2106"/>
                </a:lnTo>
                <a:lnTo>
                  <a:pt x="852" y="2106"/>
                </a:lnTo>
                <a:lnTo>
                  <a:pt x="852" y="2136"/>
                </a:lnTo>
                <a:lnTo>
                  <a:pt x="852" y="2150"/>
                </a:lnTo>
                <a:lnTo>
                  <a:pt x="848" y="2164"/>
                </a:lnTo>
                <a:lnTo>
                  <a:pt x="848" y="2164"/>
                </a:lnTo>
                <a:lnTo>
                  <a:pt x="828" y="2174"/>
                </a:lnTo>
                <a:lnTo>
                  <a:pt x="816" y="2182"/>
                </a:lnTo>
                <a:lnTo>
                  <a:pt x="810" y="2188"/>
                </a:lnTo>
                <a:lnTo>
                  <a:pt x="810" y="2188"/>
                </a:lnTo>
                <a:lnTo>
                  <a:pt x="808" y="2200"/>
                </a:lnTo>
                <a:lnTo>
                  <a:pt x="806" y="2214"/>
                </a:lnTo>
                <a:lnTo>
                  <a:pt x="808" y="2226"/>
                </a:lnTo>
                <a:lnTo>
                  <a:pt x="812" y="2236"/>
                </a:lnTo>
                <a:lnTo>
                  <a:pt x="812" y="2236"/>
                </a:lnTo>
                <a:lnTo>
                  <a:pt x="820" y="2234"/>
                </a:lnTo>
                <a:lnTo>
                  <a:pt x="826" y="2230"/>
                </a:lnTo>
                <a:lnTo>
                  <a:pt x="836" y="2230"/>
                </a:lnTo>
                <a:lnTo>
                  <a:pt x="844" y="2232"/>
                </a:lnTo>
                <a:lnTo>
                  <a:pt x="844" y="2232"/>
                </a:lnTo>
                <a:lnTo>
                  <a:pt x="850" y="2236"/>
                </a:lnTo>
                <a:lnTo>
                  <a:pt x="856" y="2242"/>
                </a:lnTo>
                <a:lnTo>
                  <a:pt x="860" y="2250"/>
                </a:lnTo>
                <a:lnTo>
                  <a:pt x="862" y="2258"/>
                </a:lnTo>
                <a:lnTo>
                  <a:pt x="866" y="2278"/>
                </a:lnTo>
                <a:lnTo>
                  <a:pt x="866" y="2298"/>
                </a:lnTo>
                <a:lnTo>
                  <a:pt x="864" y="2320"/>
                </a:lnTo>
                <a:lnTo>
                  <a:pt x="858" y="2340"/>
                </a:lnTo>
                <a:lnTo>
                  <a:pt x="852" y="2354"/>
                </a:lnTo>
                <a:lnTo>
                  <a:pt x="846" y="2360"/>
                </a:lnTo>
                <a:lnTo>
                  <a:pt x="842" y="2364"/>
                </a:lnTo>
                <a:lnTo>
                  <a:pt x="842" y="2364"/>
                </a:lnTo>
                <a:lnTo>
                  <a:pt x="832" y="2362"/>
                </a:lnTo>
                <a:lnTo>
                  <a:pt x="824" y="2360"/>
                </a:lnTo>
                <a:lnTo>
                  <a:pt x="816" y="2356"/>
                </a:lnTo>
                <a:lnTo>
                  <a:pt x="812" y="2350"/>
                </a:lnTo>
                <a:lnTo>
                  <a:pt x="808" y="2342"/>
                </a:lnTo>
                <a:lnTo>
                  <a:pt x="804" y="2334"/>
                </a:lnTo>
                <a:lnTo>
                  <a:pt x="800" y="2310"/>
                </a:lnTo>
                <a:lnTo>
                  <a:pt x="800" y="2310"/>
                </a:lnTo>
                <a:lnTo>
                  <a:pt x="798" y="2314"/>
                </a:lnTo>
                <a:lnTo>
                  <a:pt x="798" y="2314"/>
                </a:lnTo>
                <a:lnTo>
                  <a:pt x="786" y="2324"/>
                </a:lnTo>
                <a:lnTo>
                  <a:pt x="786" y="2324"/>
                </a:lnTo>
                <a:lnTo>
                  <a:pt x="776" y="2314"/>
                </a:lnTo>
                <a:lnTo>
                  <a:pt x="776" y="2314"/>
                </a:lnTo>
                <a:lnTo>
                  <a:pt x="770" y="2304"/>
                </a:lnTo>
                <a:lnTo>
                  <a:pt x="770" y="2304"/>
                </a:lnTo>
                <a:lnTo>
                  <a:pt x="768" y="2304"/>
                </a:lnTo>
                <a:lnTo>
                  <a:pt x="768" y="2304"/>
                </a:lnTo>
                <a:lnTo>
                  <a:pt x="768" y="2308"/>
                </a:lnTo>
                <a:lnTo>
                  <a:pt x="768" y="2308"/>
                </a:lnTo>
                <a:lnTo>
                  <a:pt x="764" y="2322"/>
                </a:lnTo>
                <a:lnTo>
                  <a:pt x="762" y="2334"/>
                </a:lnTo>
                <a:lnTo>
                  <a:pt x="756" y="2346"/>
                </a:lnTo>
                <a:lnTo>
                  <a:pt x="752" y="2352"/>
                </a:lnTo>
                <a:lnTo>
                  <a:pt x="748" y="2356"/>
                </a:lnTo>
                <a:lnTo>
                  <a:pt x="748" y="2356"/>
                </a:lnTo>
                <a:lnTo>
                  <a:pt x="742" y="2358"/>
                </a:lnTo>
                <a:lnTo>
                  <a:pt x="736" y="2360"/>
                </a:lnTo>
                <a:lnTo>
                  <a:pt x="720" y="2360"/>
                </a:lnTo>
                <a:lnTo>
                  <a:pt x="720" y="2360"/>
                </a:lnTo>
                <a:lnTo>
                  <a:pt x="714" y="2354"/>
                </a:lnTo>
                <a:lnTo>
                  <a:pt x="714" y="2354"/>
                </a:lnTo>
                <a:lnTo>
                  <a:pt x="708" y="2322"/>
                </a:lnTo>
                <a:lnTo>
                  <a:pt x="708" y="2304"/>
                </a:lnTo>
                <a:lnTo>
                  <a:pt x="706" y="2288"/>
                </a:lnTo>
                <a:lnTo>
                  <a:pt x="708" y="2272"/>
                </a:lnTo>
                <a:lnTo>
                  <a:pt x="710" y="2256"/>
                </a:lnTo>
                <a:lnTo>
                  <a:pt x="716" y="2242"/>
                </a:lnTo>
                <a:lnTo>
                  <a:pt x="722" y="2230"/>
                </a:lnTo>
                <a:lnTo>
                  <a:pt x="722" y="2230"/>
                </a:lnTo>
                <a:lnTo>
                  <a:pt x="736" y="2230"/>
                </a:lnTo>
                <a:lnTo>
                  <a:pt x="744" y="2232"/>
                </a:lnTo>
                <a:lnTo>
                  <a:pt x="752" y="2234"/>
                </a:lnTo>
                <a:lnTo>
                  <a:pt x="760" y="2238"/>
                </a:lnTo>
                <a:lnTo>
                  <a:pt x="760" y="2238"/>
                </a:lnTo>
                <a:lnTo>
                  <a:pt x="764" y="2258"/>
                </a:lnTo>
                <a:lnTo>
                  <a:pt x="764" y="2258"/>
                </a:lnTo>
                <a:lnTo>
                  <a:pt x="774" y="2258"/>
                </a:lnTo>
                <a:lnTo>
                  <a:pt x="774" y="2258"/>
                </a:lnTo>
                <a:lnTo>
                  <a:pt x="774" y="2242"/>
                </a:lnTo>
                <a:lnTo>
                  <a:pt x="774" y="2226"/>
                </a:lnTo>
                <a:lnTo>
                  <a:pt x="772" y="2212"/>
                </a:lnTo>
                <a:lnTo>
                  <a:pt x="766" y="2200"/>
                </a:lnTo>
                <a:lnTo>
                  <a:pt x="766" y="2200"/>
                </a:lnTo>
                <a:lnTo>
                  <a:pt x="776" y="2192"/>
                </a:lnTo>
                <a:lnTo>
                  <a:pt x="776" y="2192"/>
                </a:lnTo>
                <a:lnTo>
                  <a:pt x="782" y="2198"/>
                </a:lnTo>
                <a:lnTo>
                  <a:pt x="782" y="2198"/>
                </a:lnTo>
                <a:lnTo>
                  <a:pt x="784" y="2204"/>
                </a:lnTo>
                <a:lnTo>
                  <a:pt x="784" y="2210"/>
                </a:lnTo>
                <a:lnTo>
                  <a:pt x="788" y="2214"/>
                </a:lnTo>
                <a:lnTo>
                  <a:pt x="794" y="2216"/>
                </a:lnTo>
                <a:lnTo>
                  <a:pt x="794" y="2216"/>
                </a:lnTo>
                <a:lnTo>
                  <a:pt x="792" y="2200"/>
                </a:lnTo>
                <a:lnTo>
                  <a:pt x="792" y="2200"/>
                </a:lnTo>
                <a:lnTo>
                  <a:pt x="794" y="2182"/>
                </a:lnTo>
                <a:lnTo>
                  <a:pt x="794" y="2182"/>
                </a:lnTo>
                <a:lnTo>
                  <a:pt x="786" y="2178"/>
                </a:lnTo>
                <a:lnTo>
                  <a:pt x="780" y="2176"/>
                </a:lnTo>
                <a:lnTo>
                  <a:pt x="772" y="2166"/>
                </a:lnTo>
                <a:lnTo>
                  <a:pt x="766" y="2158"/>
                </a:lnTo>
                <a:lnTo>
                  <a:pt x="758" y="2146"/>
                </a:lnTo>
                <a:lnTo>
                  <a:pt x="758" y="2146"/>
                </a:lnTo>
                <a:lnTo>
                  <a:pt x="722" y="2146"/>
                </a:lnTo>
                <a:lnTo>
                  <a:pt x="722" y="2146"/>
                </a:lnTo>
                <a:lnTo>
                  <a:pt x="720" y="2156"/>
                </a:lnTo>
                <a:lnTo>
                  <a:pt x="716" y="2164"/>
                </a:lnTo>
                <a:lnTo>
                  <a:pt x="710" y="2168"/>
                </a:lnTo>
                <a:lnTo>
                  <a:pt x="704" y="2170"/>
                </a:lnTo>
                <a:lnTo>
                  <a:pt x="698" y="2172"/>
                </a:lnTo>
                <a:lnTo>
                  <a:pt x="690" y="2172"/>
                </a:lnTo>
                <a:lnTo>
                  <a:pt x="674" y="2168"/>
                </a:lnTo>
                <a:lnTo>
                  <a:pt x="656" y="2160"/>
                </a:lnTo>
                <a:lnTo>
                  <a:pt x="642" y="2152"/>
                </a:lnTo>
                <a:lnTo>
                  <a:pt x="630" y="2142"/>
                </a:lnTo>
                <a:lnTo>
                  <a:pt x="622" y="2134"/>
                </a:lnTo>
                <a:lnTo>
                  <a:pt x="622" y="2134"/>
                </a:lnTo>
                <a:lnTo>
                  <a:pt x="590" y="2136"/>
                </a:lnTo>
                <a:lnTo>
                  <a:pt x="590" y="2136"/>
                </a:lnTo>
                <a:lnTo>
                  <a:pt x="592" y="2142"/>
                </a:lnTo>
                <a:lnTo>
                  <a:pt x="592" y="2142"/>
                </a:lnTo>
                <a:lnTo>
                  <a:pt x="602" y="2150"/>
                </a:lnTo>
                <a:lnTo>
                  <a:pt x="616" y="2158"/>
                </a:lnTo>
                <a:lnTo>
                  <a:pt x="630" y="2166"/>
                </a:lnTo>
                <a:lnTo>
                  <a:pt x="634" y="2170"/>
                </a:lnTo>
                <a:lnTo>
                  <a:pt x="638" y="2174"/>
                </a:lnTo>
                <a:lnTo>
                  <a:pt x="638" y="2174"/>
                </a:lnTo>
                <a:lnTo>
                  <a:pt x="642" y="2186"/>
                </a:lnTo>
                <a:lnTo>
                  <a:pt x="644" y="2198"/>
                </a:lnTo>
                <a:lnTo>
                  <a:pt x="646" y="2214"/>
                </a:lnTo>
                <a:lnTo>
                  <a:pt x="646" y="2230"/>
                </a:lnTo>
                <a:lnTo>
                  <a:pt x="644" y="2248"/>
                </a:lnTo>
                <a:lnTo>
                  <a:pt x="642" y="2262"/>
                </a:lnTo>
                <a:lnTo>
                  <a:pt x="638" y="2274"/>
                </a:lnTo>
                <a:lnTo>
                  <a:pt x="634" y="2282"/>
                </a:lnTo>
                <a:lnTo>
                  <a:pt x="634" y="2282"/>
                </a:lnTo>
                <a:lnTo>
                  <a:pt x="628" y="2288"/>
                </a:lnTo>
                <a:lnTo>
                  <a:pt x="622" y="2292"/>
                </a:lnTo>
                <a:lnTo>
                  <a:pt x="616" y="2294"/>
                </a:lnTo>
                <a:lnTo>
                  <a:pt x="606" y="2296"/>
                </a:lnTo>
                <a:lnTo>
                  <a:pt x="606" y="2296"/>
                </a:lnTo>
                <a:lnTo>
                  <a:pt x="600" y="2290"/>
                </a:lnTo>
                <a:lnTo>
                  <a:pt x="596" y="2286"/>
                </a:lnTo>
                <a:lnTo>
                  <a:pt x="588" y="2272"/>
                </a:lnTo>
                <a:lnTo>
                  <a:pt x="582" y="2260"/>
                </a:lnTo>
                <a:lnTo>
                  <a:pt x="574" y="2248"/>
                </a:lnTo>
                <a:lnTo>
                  <a:pt x="574" y="2248"/>
                </a:lnTo>
                <a:lnTo>
                  <a:pt x="566" y="2250"/>
                </a:lnTo>
                <a:lnTo>
                  <a:pt x="560" y="2248"/>
                </a:lnTo>
                <a:lnTo>
                  <a:pt x="554" y="2246"/>
                </a:lnTo>
                <a:lnTo>
                  <a:pt x="544" y="2248"/>
                </a:lnTo>
                <a:lnTo>
                  <a:pt x="544" y="2248"/>
                </a:lnTo>
                <a:lnTo>
                  <a:pt x="538" y="2266"/>
                </a:lnTo>
                <a:lnTo>
                  <a:pt x="534" y="2276"/>
                </a:lnTo>
                <a:lnTo>
                  <a:pt x="528" y="2284"/>
                </a:lnTo>
                <a:lnTo>
                  <a:pt x="522" y="2290"/>
                </a:lnTo>
                <a:lnTo>
                  <a:pt x="514" y="2294"/>
                </a:lnTo>
                <a:lnTo>
                  <a:pt x="508" y="2294"/>
                </a:lnTo>
                <a:lnTo>
                  <a:pt x="504" y="2294"/>
                </a:lnTo>
                <a:lnTo>
                  <a:pt x="494" y="2288"/>
                </a:lnTo>
                <a:lnTo>
                  <a:pt x="494" y="2288"/>
                </a:lnTo>
                <a:lnTo>
                  <a:pt x="488" y="2282"/>
                </a:lnTo>
                <a:lnTo>
                  <a:pt x="484" y="2274"/>
                </a:lnTo>
                <a:lnTo>
                  <a:pt x="480" y="2266"/>
                </a:lnTo>
                <a:lnTo>
                  <a:pt x="478" y="2258"/>
                </a:lnTo>
                <a:lnTo>
                  <a:pt x="476" y="2238"/>
                </a:lnTo>
                <a:lnTo>
                  <a:pt x="478" y="2218"/>
                </a:lnTo>
                <a:lnTo>
                  <a:pt x="482" y="2198"/>
                </a:lnTo>
                <a:lnTo>
                  <a:pt x="488" y="2180"/>
                </a:lnTo>
                <a:lnTo>
                  <a:pt x="496" y="2166"/>
                </a:lnTo>
                <a:lnTo>
                  <a:pt x="504" y="2156"/>
                </a:lnTo>
                <a:lnTo>
                  <a:pt x="504" y="2156"/>
                </a:lnTo>
                <a:lnTo>
                  <a:pt x="528" y="2158"/>
                </a:lnTo>
                <a:lnTo>
                  <a:pt x="528" y="2158"/>
                </a:lnTo>
                <a:lnTo>
                  <a:pt x="534" y="2166"/>
                </a:lnTo>
                <a:lnTo>
                  <a:pt x="538" y="2174"/>
                </a:lnTo>
                <a:lnTo>
                  <a:pt x="546" y="2196"/>
                </a:lnTo>
                <a:lnTo>
                  <a:pt x="546" y="2196"/>
                </a:lnTo>
                <a:lnTo>
                  <a:pt x="562" y="2192"/>
                </a:lnTo>
                <a:lnTo>
                  <a:pt x="562" y="2192"/>
                </a:lnTo>
                <a:lnTo>
                  <a:pt x="564" y="2144"/>
                </a:lnTo>
                <a:lnTo>
                  <a:pt x="564" y="2144"/>
                </a:lnTo>
                <a:lnTo>
                  <a:pt x="548" y="2140"/>
                </a:lnTo>
                <a:lnTo>
                  <a:pt x="530" y="2138"/>
                </a:lnTo>
                <a:lnTo>
                  <a:pt x="510" y="2138"/>
                </a:lnTo>
                <a:lnTo>
                  <a:pt x="492" y="2140"/>
                </a:lnTo>
                <a:lnTo>
                  <a:pt x="454" y="2144"/>
                </a:lnTo>
                <a:lnTo>
                  <a:pt x="436" y="2144"/>
                </a:lnTo>
                <a:lnTo>
                  <a:pt x="420" y="2140"/>
                </a:lnTo>
                <a:lnTo>
                  <a:pt x="420" y="2140"/>
                </a:lnTo>
                <a:lnTo>
                  <a:pt x="406" y="2138"/>
                </a:lnTo>
                <a:lnTo>
                  <a:pt x="406" y="2138"/>
                </a:lnTo>
                <a:lnTo>
                  <a:pt x="404" y="2218"/>
                </a:lnTo>
                <a:lnTo>
                  <a:pt x="404" y="2218"/>
                </a:lnTo>
                <a:lnTo>
                  <a:pt x="414" y="2216"/>
                </a:lnTo>
                <a:lnTo>
                  <a:pt x="424" y="2214"/>
                </a:lnTo>
                <a:lnTo>
                  <a:pt x="434" y="2216"/>
                </a:lnTo>
                <a:lnTo>
                  <a:pt x="442" y="2220"/>
                </a:lnTo>
                <a:lnTo>
                  <a:pt x="442" y="2220"/>
                </a:lnTo>
                <a:lnTo>
                  <a:pt x="450" y="2258"/>
                </a:lnTo>
                <a:lnTo>
                  <a:pt x="454" y="2280"/>
                </a:lnTo>
                <a:lnTo>
                  <a:pt x="454" y="2302"/>
                </a:lnTo>
                <a:lnTo>
                  <a:pt x="452" y="2324"/>
                </a:lnTo>
                <a:lnTo>
                  <a:pt x="450" y="2332"/>
                </a:lnTo>
                <a:lnTo>
                  <a:pt x="444" y="2340"/>
                </a:lnTo>
                <a:lnTo>
                  <a:pt x="440" y="2346"/>
                </a:lnTo>
                <a:lnTo>
                  <a:pt x="432" y="2352"/>
                </a:lnTo>
                <a:lnTo>
                  <a:pt x="424" y="2354"/>
                </a:lnTo>
                <a:lnTo>
                  <a:pt x="412" y="2356"/>
                </a:lnTo>
                <a:lnTo>
                  <a:pt x="412" y="2356"/>
                </a:lnTo>
                <a:lnTo>
                  <a:pt x="404" y="2346"/>
                </a:lnTo>
                <a:lnTo>
                  <a:pt x="398" y="2336"/>
                </a:lnTo>
                <a:lnTo>
                  <a:pt x="388" y="2328"/>
                </a:lnTo>
                <a:lnTo>
                  <a:pt x="382" y="2326"/>
                </a:lnTo>
                <a:lnTo>
                  <a:pt x="376" y="2324"/>
                </a:lnTo>
                <a:lnTo>
                  <a:pt x="376" y="2324"/>
                </a:lnTo>
                <a:lnTo>
                  <a:pt x="370" y="2328"/>
                </a:lnTo>
                <a:lnTo>
                  <a:pt x="370" y="2328"/>
                </a:lnTo>
                <a:lnTo>
                  <a:pt x="370" y="2340"/>
                </a:lnTo>
                <a:lnTo>
                  <a:pt x="374" y="2348"/>
                </a:lnTo>
                <a:lnTo>
                  <a:pt x="378" y="2356"/>
                </a:lnTo>
                <a:lnTo>
                  <a:pt x="382" y="2362"/>
                </a:lnTo>
                <a:lnTo>
                  <a:pt x="382" y="2362"/>
                </a:lnTo>
                <a:lnTo>
                  <a:pt x="412" y="2370"/>
                </a:lnTo>
                <a:lnTo>
                  <a:pt x="424" y="2374"/>
                </a:lnTo>
                <a:lnTo>
                  <a:pt x="436" y="2380"/>
                </a:lnTo>
                <a:lnTo>
                  <a:pt x="444" y="2388"/>
                </a:lnTo>
                <a:lnTo>
                  <a:pt x="452" y="2398"/>
                </a:lnTo>
                <a:lnTo>
                  <a:pt x="456" y="2410"/>
                </a:lnTo>
                <a:lnTo>
                  <a:pt x="458" y="2426"/>
                </a:lnTo>
                <a:lnTo>
                  <a:pt x="458" y="2426"/>
                </a:lnTo>
                <a:lnTo>
                  <a:pt x="454" y="2426"/>
                </a:lnTo>
                <a:lnTo>
                  <a:pt x="454" y="2426"/>
                </a:lnTo>
                <a:lnTo>
                  <a:pt x="440" y="2432"/>
                </a:lnTo>
                <a:lnTo>
                  <a:pt x="418" y="2438"/>
                </a:lnTo>
                <a:lnTo>
                  <a:pt x="388" y="2442"/>
                </a:lnTo>
                <a:lnTo>
                  <a:pt x="354" y="2448"/>
                </a:lnTo>
                <a:lnTo>
                  <a:pt x="322" y="2450"/>
                </a:lnTo>
                <a:lnTo>
                  <a:pt x="290" y="2452"/>
                </a:lnTo>
                <a:lnTo>
                  <a:pt x="266" y="2452"/>
                </a:lnTo>
                <a:lnTo>
                  <a:pt x="258" y="2450"/>
                </a:lnTo>
                <a:lnTo>
                  <a:pt x="252" y="2448"/>
                </a:lnTo>
                <a:lnTo>
                  <a:pt x="252" y="2448"/>
                </a:lnTo>
                <a:lnTo>
                  <a:pt x="248" y="2448"/>
                </a:lnTo>
                <a:lnTo>
                  <a:pt x="248" y="2448"/>
                </a:lnTo>
                <a:lnTo>
                  <a:pt x="250" y="2388"/>
                </a:lnTo>
                <a:lnTo>
                  <a:pt x="250" y="2388"/>
                </a:lnTo>
                <a:lnTo>
                  <a:pt x="244" y="2380"/>
                </a:lnTo>
                <a:lnTo>
                  <a:pt x="238" y="2372"/>
                </a:lnTo>
                <a:lnTo>
                  <a:pt x="234" y="2366"/>
                </a:lnTo>
                <a:lnTo>
                  <a:pt x="232" y="2360"/>
                </a:lnTo>
                <a:lnTo>
                  <a:pt x="232" y="2354"/>
                </a:lnTo>
                <a:lnTo>
                  <a:pt x="234" y="2344"/>
                </a:lnTo>
                <a:lnTo>
                  <a:pt x="234" y="2344"/>
                </a:lnTo>
                <a:lnTo>
                  <a:pt x="258" y="2280"/>
                </a:lnTo>
                <a:lnTo>
                  <a:pt x="258" y="2280"/>
                </a:lnTo>
                <a:lnTo>
                  <a:pt x="266" y="2244"/>
                </a:lnTo>
                <a:lnTo>
                  <a:pt x="272" y="2210"/>
                </a:lnTo>
                <a:lnTo>
                  <a:pt x="282" y="2138"/>
                </a:lnTo>
                <a:lnTo>
                  <a:pt x="288" y="2062"/>
                </a:lnTo>
                <a:lnTo>
                  <a:pt x="296" y="1986"/>
                </a:lnTo>
                <a:lnTo>
                  <a:pt x="296" y="1986"/>
                </a:lnTo>
                <a:lnTo>
                  <a:pt x="302" y="1942"/>
                </a:lnTo>
                <a:lnTo>
                  <a:pt x="308" y="1884"/>
                </a:lnTo>
                <a:lnTo>
                  <a:pt x="310" y="1856"/>
                </a:lnTo>
                <a:lnTo>
                  <a:pt x="308" y="1830"/>
                </a:lnTo>
                <a:lnTo>
                  <a:pt x="306" y="1810"/>
                </a:lnTo>
                <a:lnTo>
                  <a:pt x="304" y="1804"/>
                </a:lnTo>
                <a:lnTo>
                  <a:pt x="300" y="1798"/>
                </a:lnTo>
                <a:lnTo>
                  <a:pt x="300" y="1798"/>
                </a:lnTo>
                <a:lnTo>
                  <a:pt x="280" y="1812"/>
                </a:lnTo>
                <a:lnTo>
                  <a:pt x="280" y="1812"/>
                </a:lnTo>
                <a:lnTo>
                  <a:pt x="278" y="1832"/>
                </a:lnTo>
                <a:lnTo>
                  <a:pt x="276" y="1852"/>
                </a:lnTo>
                <a:lnTo>
                  <a:pt x="268" y="1892"/>
                </a:lnTo>
                <a:lnTo>
                  <a:pt x="258" y="1928"/>
                </a:lnTo>
                <a:lnTo>
                  <a:pt x="246" y="1964"/>
                </a:lnTo>
                <a:lnTo>
                  <a:pt x="236" y="2000"/>
                </a:lnTo>
                <a:lnTo>
                  <a:pt x="226" y="2038"/>
                </a:lnTo>
                <a:lnTo>
                  <a:pt x="220" y="2076"/>
                </a:lnTo>
                <a:lnTo>
                  <a:pt x="218" y="2096"/>
                </a:lnTo>
                <a:lnTo>
                  <a:pt x="218" y="2118"/>
                </a:lnTo>
                <a:lnTo>
                  <a:pt x="218" y="2118"/>
                </a:lnTo>
                <a:lnTo>
                  <a:pt x="220" y="2160"/>
                </a:lnTo>
                <a:lnTo>
                  <a:pt x="224" y="2206"/>
                </a:lnTo>
                <a:lnTo>
                  <a:pt x="224" y="2230"/>
                </a:lnTo>
                <a:lnTo>
                  <a:pt x="224" y="2252"/>
                </a:lnTo>
                <a:lnTo>
                  <a:pt x="222" y="2276"/>
                </a:lnTo>
                <a:lnTo>
                  <a:pt x="218" y="2298"/>
                </a:lnTo>
                <a:lnTo>
                  <a:pt x="218" y="2298"/>
                </a:lnTo>
                <a:lnTo>
                  <a:pt x="200" y="2338"/>
                </a:lnTo>
                <a:lnTo>
                  <a:pt x="200" y="2338"/>
                </a:lnTo>
                <a:lnTo>
                  <a:pt x="200" y="2348"/>
                </a:lnTo>
                <a:lnTo>
                  <a:pt x="200" y="2360"/>
                </a:lnTo>
                <a:lnTo>
                  <a:pt x="200" y="2372"/>
                </a:lnTo>
                <a:lnTo>
                  <a:pt x="200" y="2376"/>
                </a:lnTo>
                <a:lnTo>
                  <a:pt x="198" y="2382"/>
                </a:lnTo>
                <a:lnTo>
                  <a:pt x="198" y="2382"/>
                </a:lnTo>
                <a:lnTo>
                  <a:pt x="192" y="2386"/>
                </a:lnTo>
                <a:lnTo>
                  <a:pt x="188" y="2388"/>
                </a:lnTo>
                <a:lnTo>
                  <a:pt x="174" y="2392"/>
                </a:lnTo>
                <a:lnTo>
                  <a:pt x="158" y="2392"/>
                </a:lnTo>
                <a:lnTo>
                  <a:pt x="140" y="2390"/>
                </a:lnTo>
                <a:lnTo>
                  <a:pt x="122" y="2386"/>
                </a:lnTo>
                <a:lnTo>
                  <a:pt x="106" y="2382"/>
                </a:lnTo>
                <a:lnTo>
                  <a:pt x="94" y="2376"/>
                </a:lnTo>
                <a:lnTo>
                  <a:pt x="84" y="2372"/>
                </a:lnTo>
                <a:lnTo>
                  <a:pt x="84" y="2372"/>
                </a:lnTo>
                <a:lnTo>
                  <a:pt x="86" y="2356"/>
                </a:lnTo>
                <a:lnTo>
                  <a:pt x="88" y="2342"/>
                </a:lnTo>
                <a:lnTo>
                  <a:pt x="94" y="2316"/>
                </a:lnTo>
                <a:lnTo>
                  <a:pt x="104" y="2294"/>
                </a:lnTo>
                <a:lnTo>
                  <a:pt x="114" y="2272"/>
                </a:lnTo>
                <a:lnTo>
                  <a:pt x="126" y="2252"/>
                </a:lnTo>
                <a:lnTo>
                  <a:pt x="138" y="2230"/>
                </a:lnTo>
                <a:lnTo>
                  <a:pt x="146" y="2208"/>
                </a:lnTo>
                <a:lnTo>
                  <a:pt x="150" y="2196"/>
                </a:lnTo>
                <a:lnTo>
                  <a:pt x="152" y="2184"/>
                </a:lnTo>
                <a:lnTo>
                  <a:pt x="152" y="2184"/>
                </a:lnTo>
                <a:lnTo>
                  <a:pt x="154" y="2152"/>
                </a:lnTo>
                <a:lnTo>
                  <a:pt x="154" y="2120"/>
                </a:lnTo>
                <a:lnTo>
                  <a:pt x="154" y="2084"/>
                </a:lnTo>
                <a:lnTo>
                  <a:pt x="154" y="2050"/>
                </a:lnTo>
                <a:lnTo>
                  <a:pt x="146" y="1980"/>
                </a:lnTo>
                <a:lnTo>
                  <a:pt x="138" y="1912"/>
                </a:lnTo>
                <a:lnTo>
                  <a:pt x="138" y="1912"/>
                </a:lnTo>
                <a:lnTo>
                  <a:pt x="136" y="1800"/>
                </a:lnTo>
                <a:lnTo>
                  <a:pt x="136" y="1800"/>
                </a:lnTo>
                <a:lnTo>
                  <a:pt x="134" y="1786"/>
                </a:lnTo>
                <a:lnTo>
                  <a:pt x="138" y="1772"/>
                </a:lnTo>
                <a:lnTo>
                  <a:pt x="144" y="1748"/>
                </a:lnTo>
                <a:lnTo>
                  <a:pt x="144" y="1748"/>
                </a:lnTo>
                <a:lnTo>
                  <a:pt x="152" y="1710"/>
                </a:lnTo>
                <a:lnTo>
                  <a:pt x="158" y="1670"/>
                </a:lnTo>
                <a:lnTo>
                  <a:pt x="160" y="1648"/>
                </a:lnTo>
                <a:lnTo>
                  <a:pt x="162" y="1628"/>
                </a:lnTo>
                <a:lnTo>
                  <a:pt x="160" y="1610"/>
                </a:lnTo>
                <a:lnTo>
                  <a:pt x="158" y="1594"/>
                </a:lnTo>
                <a:lnTo>
                  <a:pt x="158" y="1594"/>
                </a:lnTo>
                <a:lnTo>
                  <a:pt x="146" y="1550"/>
                </a:lnTo>
                <a:lnTo>
                  <a:pt x="134" y="1508"/>
                </a:lnTo>
                <a:lnTo>
                  <a:pt x="104" y="1420"/>
                </a:lnTo>
                <a:lnTo>
                  <a:pt x="90" y="1378"/>
                </a:lnTo>
                <a:lnTo>
                  <a:pt x="78" y="1332"/>
                </a:lnTo>
                <a:lnTo>
                  <a:pt x="64" y="1286"/>
                </a:lnTo>
                <a:lnTo>
                  <a:pt x="54" y="1238"/>
                </a:lnTo>
                <a:lnTo>
                  <a:pt x="54" y="1238"/>
                </a:lnTo>
                <a:lnTo>
                  <a:pt x="52" y="1212"/>
                </a:lnTo>
                <a:lnTo>
                  <a:pt x="52" y="1188"/>
                </a:lnTo>
                <a:lnTo>
                  <a:pt x="56" y="1162"/>
                </a:lnTo>
                <a:lnTo>
                  <a:pt x="62" y="1136"/>
                </a:lnTo>
                <a:lnTo>
                  <a:pt x="76" y="1090"/>
                </a:lnTo>
                <a:lnTo>
                  <a:pt x="92" y="1048"/>
                </a:lnTo>
                <a:lnTo>
                  <a:pt x="92" y="1048"/>
                </a:lnTo>
                <a:lnTo>
                  <a:pt x="96" y="1036"/>
                </a:lnTo>
                <a:lnTo>
                  <a:pt x="102" y="1024"/>
                </a:lnTo>
                <a:lnTo>
                  <a:pt x="108" y="1012"/>
                </a:lnTo>
                <a:lnTo>
                  <a:pt x="108" y="1004"/>
                </a:lnTo>
                <a:lnTo>
                  <a:pt x="108" y="998"/>
                </a:lnTo>
                <a:lnTo>
                  <a:pt x="108" y="998"/>
                </a:lnTo>
                <a:lnTo>
                  <a:pt x="102" y="980"/>
                </a:lnTo>
                <a:lnTo>
                  <a:pt x="94" y="964"/>
                </a:lnTo>
                <a:lnTo>
                  <a:pt x="86" y="948"/>
                </a:lnTo>
                <a:lnTo>
                  <a:pt x="80" y="932"/>
                </a:lnTo>
                <a:lnTo>
                  <a:pt x="80" y="932"/>
                </a:lnTo>
                <a:lnTo>
                  <a:pt x="72" y="894"/>
                </a:lnTo>
                <a:lnTo>
                  <a:pt x="64" y="850"/>
                </a:lnTo>
                <a:lnTo>
                  <a:pt x="58" y="828"/>
                </a:lnTo>
                <a:lnTo>
                  <a:pt x="54" y="808"/>
                </a:lnTo>
                <a:lnTo>
                  <a:pt x="46" y="790"/>
                </a:lnTo>
                <a:lnTo>
                  <a:pt x="38" y="774"/>
                </a:lnTo>
                <a:lnTo>
                  <a:pt x="38" y="774"/>
                </a:lnTo>
                <a:lnTo>
                  <a:pt x="24" y="762"/>
                </a:lnTo>
                <a:lnTo>
                  <a:pt x="24" y="762"/>
                </a:lnTo>
                <a:lnTo>
                  <a:pt x="2" y="566"/>
                </a:lnTo>
                <a:lnTo>
                  <a:pt x="2" y="566"/>
                </a:lnTo>
                <a:lnTo>
                  <a:pt x="0" y="554"/>
                </a:lnTo>
                <a:lnTo>
                  <a:pt x="0" y="544"/>
                </a:lnTo>
                <a:lnTo>
                  <a:pt x="4" y="534"/>
                </a:lnTo>
                <a:lnTo>
                  <a:pt x="8" y="524"/>
                </a:lnTo>
                <a:lnTo>
                  <a:pt x="14" y="516"/>
                </a:lnTo>
                <a:lnTo>
                  <a:pt x="22" y="506"/>
                </a:lnTo>
                <a:lnTo>
                  <a:pt x="40" y="490"/>
                </a:lnTo>
                <a:lnTo>
                  <a:pt x="60" y="476"/>
                </a:lnTo>
                <a:lnTo>
                  <a:pt x="80" y="462"/>
                </a:lnTo>
                <a:lnTo>
                  <a:pt x="112" y="442"/>
                </a:lnTo>
                <a:lnTo>
                  <a:pt x="112" y="442"/>
                </a:lnTo>
                <a:lnTo>
                  <a:pt x="144" y="408"/>
                </a:lnTo>
                <a:lnTo>
                  <a:pt x="144" y="408"/>
                </a:lnTo>
                <a:lnTo>
                  <a:pt x="164" y="398"/>
                </a:lnTo>
                <a:lnTo>
                  <a:pt x="174" y="392"/>
                </a:lnTo>
                <a:lnTo>
                  <a:pt x="184" y="386"/>
                </a:lnTo>
                <a:lnTo>
                  <a:pt x="192" y="378"/>
                </a:lnTo>
                <a:lnTo>
                  <a:pt x="196" y="368"/>
                </a:lnTo>
                <a:lnTo>
                  <a:pt x="198" y="356"/>
                </a:lnTo>
                <a:lnTo>
                  <a:pt x="194" y="342"/>
                </a:lnTo>
                <a:lnTo>
                  <a:pt x="194" y="342"/>
                </a:lnTo>
                <a:lnTo>
                  <a:pt x="156" y="292"/>
                </a:lnTo>
                <a:lnTo>
                  <a:pt x="156" y="292"/>
                </a:lnTo>
                <a:lnTo>
                  <a:pt x="144" y="240"/>
                </a:lnTo>
                <a:lnTo>
                  <a:pt x="144" y="240"/>
                </a:lnTo>
                <a:lnTo>
                  <a:pt x="134" y="226"/>
                </a:lnTo>
                <a:lnTo>
                  <a:pt x="124" y="212"/>
                </a:lnTo>
                <a:lnTo>
                  <a:pt x="114" y="198"/>
                </a:lnTo>
                <a:lnTo>
                  <a:pt x="104" y="182"/>
                </a:lnTo>
                <a:lnTo>
                  <a:pt x="98" y="166"/>
                </a:lnTo>
                <a:lnTo>
                  <a:pt x="98" y="156"/>
                </a:lnTo>
                <a:lnTo>
                  <a:pt x="98" y="146"/>
                </a:lnTo>
                <a:lnTo>
                  <a:pt x="98" y="136"/>
                </a:lnTo>
                <a:lnTo>
                  <a:pt x="102" y="126"/>
                </a:lnTo>
                <a:lnTo>
                  <a:pt x="106" y="114"/>
                </a:lnTo>
                <a:lnTo>
                  <a:pt x="112" y="102"/>
                </a:lnTo>
                <a:lnTo>
                  <a:pt x="112" y="102"/>
                </a:lnTo>
                <a:lnTo>
                  <a:pt x="118" y="96"/>
                </a:lnTo>
                <a:lnTo>
                  <a:pt x="122" y="90"/>
                </a:lnTo>
                <a:lnTo>
                  <a:pt x="136" y="80"/>
                </a:lnTo>
                <a:lnTo>
                  <a:pt x="150" y="70"/>
                </a:lnTo>
                <a:lnTo>
                  <a:pt x="156" y="64"/>
                </a:lnTo>
                <a:lnTo>
                  <a:pt x="160" y="58"/>
                </a:lnTo>
                <a:lnTo>
                  <a:pt x="160" y="58"/>
                </a:lnTo>
                <a:lnTo>
                  <a:pt x="180" y="20"/>
                </a:lnTo>
                <a:lnTo>
                  <a:pt x="180" y="20"/>
                </a:lnTo>
                <a:lnTo>
                  <a:pt x="184" y="18"/>
                </a:lnTo>
                <a:lnTo>
                  <a:pt x="184" y="18"/>
                </a:lnTo>
                <a:lnTo>
                  <a:pt x="190" y="14"/>
                </a:lnTo>
                <a:lnTo>
                  <a:pt x="196" y="12"/>
                </a:lnTo>
                <a:lnTo>
                  <a:pt x="210" y="10"/>
                </a:lnTo>
                <a:lnTo>
                  <a:pt x="224" y="6"/>
                </a:lnTo>
                <a:lnTo>
                  <a:pt x="230" y="4"/>
                </a:lnTo>
                <a:lnTo>
                  <a:pt x="236" y="0"/>
                </a:lnTo>
                <a:lnTo>
                  <a:pt x="236" y="0"/>
                </a:lnTo>
                <a:close/>
                <a:moveTo>
                  <a:pt x="464" y="790"/>
                </a:moveTo>
                <a:lnTo>
                  <a:pt x="464" y="790"/>
                </a:lnTo>
                <a:lnTo>
                  <a:pt x="490" y="788"/>
                </a:lnTo>
                <a:lnTo>
                  <a:pt x="490" y="788"/>
                </a:lnTo>
                <a:lnTo>
                  <a:pt x="494" y="786"/>
                </a:lnTo>
                <a:lnTo>
                  <a:pt x="494" y="786"/>
                </a:lnTo>
                <a:lnTo>
                  <a:pt x="470" y="680"/>
                </a:lnTo>
                <a:lnTo>
                  <a:pt x="470" y="680"/>
                </a:lnTo>
                <a:lnTo>
                  <a:pt x="468" y="680"/>
                </a:lnTo>
                <a:lnTo>
                  <a:pt x="468" y="680"/>
                </a:lnTo>
                <a:lnTo>
                  <a:pt x="466" y="680"/>
                </a:lnTo>
                <a:lnTo>
                  <a:pt x="466" y="680"/>
                </a:lnTo>
                <a:lnTo>
                  <a:pt x="464" y="790"/>
                </a:lnTo>
                <a:lnTo>
                  <a:pt x="464" y="790"/>
                </a:lnTo>
                <a:close/>
                <a:moveTo>
                  <a:pt x="488" y="696"/>
                </a:moveTo>
                <a:lnTo>
                  <a:pt x="488" y="696"/>
                </a:lnTo>
                <a:lnTo>
                  <a:pt x="488" y="706"/>
                </a:lnTo>
                <a:lnTo>
                  <a:pt x="488" y="716"/>
                </a:lnTo>
                <a:lnTo>
                  <a:pt x="490" y="742"/>
                </a:lnTo>
                <a:lnTo>
                  <a:pt x="496" y="766"/>
                </a:lnTo>
                <a:lnTo>
                  <a:pt x="502" y="786"/>
                </a:lnTo>
                <a:lnTo>
                  <a:pt x="502" y="786"/>
                </a:lnTo>
                <a:lnTo>
                  <a:pt x="532" y="782"/>
                </a:lnTo>
                <a:lnTo>
                  <a:pt x="532" y="782"/>
                </a:lnTo>
                <a:lnTo>
                  <a:pt x="530" y="768"/>
                </a:lnTo>
                <a:lnTo>
                  <a:pt x="528" y="756"/>
                </a:lnTo>
                <a:lnTo>
                  <a:pt x="524" y="744"/>
                </a:lnTo>
                <a:lnTo>
                  <a:pt x="518" y="730"/>
                </a:lnTo>
                <a:lnTo>
                  <a:pt x="512" y="720"/>
                </a:lnTo>
                <a:lnTo>
                  <a:pt x="506" y="710"/>
                </a:lnTo>
                <a:lnTo>
                  <a:pt x="498" y="702"/>
                </a:lnTo>
                <a:lnTo>
                  <a:pt x="488" y="696"/>
                </a:lnTo>
                <a:lnTo>
                  <a:pt x="488" y="696"/>
                </a:lnTo>
                <a:close/>
                <a:moveTo>
                  <a:pt x="506" y="1156"/>
                </a:moveTo>
                <a:lnTo>
                  <a:pt x="506" y="1156"/>
                </a:lnTo>
                <a:lnTo>
                  <a:pt x="526" y="1248"/>
                </a:lnTo>
                <a:lnTo>
                  <a:pt x="526" y="1248"/>
                </a:lnTo>
                <a:lnTo>
                  <a:pt x="526" y="1262"/>
                </a:lnTo>
                <a:lnTo>
                  <a:pt x="526" y="1280"/>
                </a:lnTo>
                <a:lnTo>
                  <a:pt x="524" y="1318"/>
                </a:lnTo>
                <a:lnTo>
                  <a:pt x="522" y="1338"/>
                </a:lnTo>
                <a:lnTo>
                  <a:pt x="522" y="1354"/>
                </a:lnTo>
                <a:lnTo>
                  <a:pt x="524" y="1370"/>
                </a:lnTo>
                <a:lnTo>
                  <a:pt x="530" y="1380"/>
                </a:lnTo>
                <a:lnTo>
                  <a:pt x="530" y="1380"/>
                </a:lnTo>
                <a:lnTo>
                  <a:pt x="542" y="1380"/>
                </a:lnTo>
                <a:lnTo>
                  <a:pt x="556" y="1380"/>
                </a:lnTo>
                <a:lnTo>
                  <a:pt x="566" y="1382"/>
                </a:lnTo>
                <a:lnTo>
                  <a:pt x="578" y="1386"/>
                </a:lnTo>
                <a:lnTo>
                  <a:pt x="600" y="1396"/>
                </a:lnTo>
                <a:lnTo>
                  <a:pt x="622" y="1408"/>
                </a:lnTo>
                <a:lnTo>
                  <a:pt x="664" y="1438"/>
                </a:lnTo>
                <a:lnTo>
                  <a:pt x="684" y="1450"/>
                </a:lnTo>
                <a:lnTo>
                  <a:pt x="706" y="1458"/>
                </a:lnTo>
                <a:lnTo>
                  <a:pt x="706" y="1458"/>
                </a:lnTo>
                <a:lnTo>
                  <a:pt x="716" y="1452"/>
                </a:lnTo>
                <a:lnTo>
                  <a:pt x="716" y="1452"/>
                </a:lnTo>
                <a:lnTo>
                  <a:pt x="714" y="1428"/>
                </a:lnTo>
                <a:lnTo>
                  <a:pt x="708" y="1406"/>
                </a:lnTo>
                <a:lnTo>
                  <a:pt x="702" y="1386"/>
                </a:lnTo>
                <a:lnTo>
                  <a:pt x="694" y="1364"/>
                </a:lnTo>
                <a:lnTo>
                  <a:pt x="676" y="1324"/>
                </a:lnTo>
                <a:lnTo>
                  <a:pt x="668" y="1302"/>
                </a:lnTo>
                <a:lnTo>
                  <a:pt x="662" y="1282"/>
                </a:lnTo>
                <a:lnTo>
                  <a:pt x="662" y="1282"/>
                </a:lnTo>
                <a:lnTo>
                  <a:pt x="660" y="1268"/>
                </a:lnTo>
                <a:lnTo>
                  <a:pt x="660" y="1254"/>
                </a:lnTo>
                <a:lnTo>
                  <a:pt x="662" y="1224"/>
                </a:lnTo>
                <a:lnTo>
                  <a:pt x="664" y="1196"/>
                </a:lnTo>
                <a:lnTo>
                  <a:pt x="662" y="1184"/>
                </a:lnTo>
                <a:lnTo>
                  <a:pt x="660" y="1172"/>
                </a:lnTo>
                <a:lnTo>
                  <a:pt x="660" y="1172"/>
                </a:lnTo>
                <a:lnTo>
                  <a:pt x="634" y="1158"/>
                </a:lnTo>
                <a:lnTo>
                  <a:pt x="634" y="1158"/>
                </a:lnTo>
                <a:lnTo>
                  <a:pt x="626" y="1160"/>
                </a:lnTo>
                <a:lnTo>
                  <a:pt x="626" y="1160"/>
                </a:lnTo>
                <a:lnTo>
                  <a:pt x="624" y="1164"/>
                </a:lnTo>
                <a:lnTo>
                  <a:pt x="624" y="1164"/>
                </a:lnTo>
                <a:lnTo>
                  <a:pt x="634" y="1182"/>
                </a:lnTo>
                <a:lnTo>
                  <a:pt x="638" y="1192"/>
                </a:lnTo>
                <a:lnTo>
                  <a:pt x="640" y="1206"/>
                </a:lnTo>
                <a:lnTo>
                  <a:pt x="640" y="1206"/>
                </a:lnTo>
                <a:lnTo>
                  <a:pt x="636" y="1210"/>
                </a:lnTo>
                <a:lnTo>
                  <a:pt x="636" y="1210"/>
                </a:lnTo>
                <a:lnTo>
                  <a:pt x="634" y="1210"/>
                </a:lnTo>
                <a:lnTo>
                  <a:pt x="634" y="1210"/>
                </a:lnTo>
                <a:lnTo>
                  <a:pt x="592" y="1160"/>
                </a:lnTo>
                <a:lnTo>
                  <a:pt x="592" y="1160"/>
                </a:lnTo>
                <a:lnTo>
                  <a:pt x="506" y="1156"/>
                </a:lnTo>
                <a:lnTo>
                  <a:pt x="506" y="1156"/>
                </a:lnTo>
                <a:close/>
                <a:moveTo>
                  <a:pt x="686" y="1212"/>
                </a:moveTo>
                <a:lnTo>
                  <a:pt x="686" y="1212"/>
                </a:lnTo>
                <a:lnTo>
                  <a:pt x="682" y="1220"/>
                </a:lnTo>
                <a:lnTo>
                  <a:pt x="680" y="1228"/>
                </a:lnTo>
                <a:lnTo>
                  <a:pt x="680" y="1238"/>
                </a:lnTo>
                <a:lnTo>
                  <a:pt x="684" y="1246"/>
                </a:lnTo>
                <a:lnTo>
                  <a:pt x="684" y="1246"/>
                </a:lnTo>
                <a:lnTo>
                  <a:pt x="688" y="1238"/>
                </a:lnTo>
                <a:lnTo>
                  <a:pt x="688" y="1238"/>
                </a:lnTo>
                <a:lnTo>
                  <a:pt x="692" y="1230"/>
                </a:lnTo>
                <a:lnTo>
                  <a:pt x="692" y="1224"/>
                </a:lnTo>
                <a:lnTo>
                  <a:pt x="690" y="1218"/>
                </a:lnTo>
                <a:lnTo>
                  <a:pt x="686" y="1212"/>
                </a:lnTo>
                <a:lnTo>
                  <a:pt x="686" y="1212"/>
                </a:lnTo>
                <a:close/>
                <a:moveTo>
                  <a:pt x="296" y="1414"/>
                </a:moveTo>
                <a:lnTo>
                  <a:pt x="296" y="1414"/>
                </a:lnTo>
                <a:lnTo>
                  <a:pt x="292" y="1428"/>
                </a:lnTo>
                <a:lnTo>
                  <a:pt x="290" y="1446"/>
                </a:lnTo>
                <a:lnTo>
                  <a:pt x="290" y="1466"/>
                </a:lnTo>
                <a:lnTo>
                  <a:pt x="292" y="1484"/>
                </a:lnTo>
                <a:lnTo>
                  <a:pt x="296" y="1504"/>
                </a:lnTo>
                <a:lnTo>
                  <a:pt x="300" y="1520"/>
                </a:lnTo>
                <a:lnTo>
                  <a:pt x="308" y="1532"/>
                </a:lnTo>
                <a:lnTo>
                  <a:pt x="312" y="1536"/>
                </a:lnTo>
                <a:lnTo>
                  <a:pt x="316" y="1538"/>
                </a:lnTo>
                <a:lnTo>
                  <a:pt x="316" y="1538"/>
                </a:lnTo>
                <a:lnTo>
                  <a:pt x="316" y="1510"/>
                </a:lnTo>
                <a:lnTo>
                  <a:pt x="314" y="1476"/>
                </a:lnTo>
                <a:lnTo>
                  <a:pt x="310" y="1444"/>
                </a:lnTo>
                <a:lnTo>
                  <a:pt x="306" y="1428"/>
                </a:lnTo>
                <a:lnTo>
                  <a:pt x="300" y="1414"/>
                </a:lnTo>
                <a:lnTo>
                  <a:pt x="300" y="1414"/>
                </a:lnTo>
                <a:lnTo>
                  <a:pt x="296" y="1414"/>
                </a:lnTo>
                <a:lnTo>
                  <a:pt x="296" y="1414"/>
                </a:lnTo>
                <a:close/>
                <a:moveTo>
                  <a:pt x="460" y="1874"/>
                </a:moveTo>
                <a:lnTo>
                  <a:pt x="460" y="1874"/>
                </a:lnTo>
                <a:lnTo>
                  <a:pt x="452" y="1902"/>
                </a:lnTo>
                <a:lnTo>
                  <a:pt x="446" y="1920"/>
                </a:lnTo>
                <a:lnTo>
                  <a:pt x="444" y="1940"/>
                </a:lnTo>
                <a:lnTo>
                  <a:pt x="444" y="1940"/>
                </a:lnTo>
                <a:lnTo>
                  <a:pt x="452" y="1944"/>
                </a:lnTo>
                <a:lnTo>
                  <a:pt x="452" y="1944"/>
                </a:lnTo>
                <a:lnTo>
                  <a:pt x="484" y="1944"/>
                </a:lnTo>
                <a:lnTo>
                  <a:pt x="484" y="1944"/>
                </a:lnTo>
                <a:lnTo>
                  <a:pt x="476" y="1906"/>
                </a:lnTo>
                <a:lnTo>
                  <a:pt x="470" y="1886"/>
                </a:lnTo>
                <a:lnTo>
                  <a:pt x="466" y="1880"/>
                </a:lnTo>
                <a:lnTo>
                  <a:pt x="460" y="1874"/>
                </a:lnTo>
                <a:lnTo>
                  <a:pt x="460" y="1874"/>
                </a:lnTo>
                <a:close/>
                <a:moveTo>
                  <a:pt x="870" y="1954"/>
                </a:moveTo>
                <a:lnTo>
                  <a:pt x="870" y="1954"/>
                </a:lnTo>
                <a:lnTo>
                  <a:pt x="852" y="1968"/>
                </a:lnTo>
                <a:lnTo>
                  <a:pt x="852" y="1968"/>
                </a:lnTo>
                <a:lnTo>
                  <a:pt x="844" y="2000"/>
                </a:lnTo>
                <a:lnTo>
                  <a:pt x="840" y="2030"/>
                </a:lnTo>
                <a:lnTo>
                  <a:pt x="840" y="2060"/>
                </a:lnTo>
                <a:lnTo>
                  <a:pt x="842" y="2076"/>
                </a:lnTo>
                <a:lnTo>
                  <a:pt x="844" y="2090"/>
                </a:lnTo>
                <a:lnTo>
                  <a:pt x="844" y="2090"/>
                </a:lnTo>
                <a:lnTo>
                  <a:pt x="854" y="2092"/>
                </a:lnTo>
                <a:lnTo>
                  <a:pt x="864" y="2092"/>
                </a:lnTo>
                <a:lnTo>
                  <a:pt x="886" y="2092"/>
                </a:lnTo>
                <a:lnTo>
                  <a:pt x="908" y="2088"/>
                </a:lnTo>
                <a:lnTo>
                  <a:pt x="926" y="2084"/>
                </a:lnTo>
                <a:lnTo>
                  <a:pt x="926" y="2084"/>
                </a:lnTo>
                <a:lnTo>
                  <a:pt x="920" y="2052"/>
                </a:lnTo>
                <a:lnTo>
                  <a:pt x="914" y="2032"/>
                </a:lnTo>
                <a:lnTo>
                  <a:pt x="906" y="2012"/>
                </a:lnTo>
                <a:lnTo>
                  <a:pt x="898" y="1992"/>
                </a:lnTo>
                <a:lnTo>
                  <a:pt x="890" y="1974"/>
                </a:lnTo>
                <a:lnTo>
                  <a:pt x="880" y="1962"/>
                </a:lnTo>
                <a:lnTo>
                  <a:pt x="874" y="1958"/>
                </a:lnTo>
                <a:lnTo>
                  <a:pt x="870" y="1954"/>
                </a:lnTo>
                <a:lnTo>
                  <a:pt x="870" y="1954"/>
                </a:lnTo>
                <a:close/>
                <a:moveTo>
                  <a:pt x="436" y="1972"/>
                </a:moveTo>
                <a:lnTo>
                  <a:pt x="436" y="1972"/>
                </a:lnTo>
                <a:lnTo>
                  <a:pt x="426" y="2002"/>
                </a:lnTo>
                <a:lnTo>
                  <a:pt x="412" y="2036"/>
                </a:lnTo>
                <a:lnTo>
                  <a:pt x="408" y="2054"/>
                </a:lnTo>
                <a:lnTo>
                  <a:pt x="404" y="2070"/>
                </a:lnTo>
                <a:lnTo>
                  <a:pt x="404" y="2086"/>
                </a:lnTo>
                <a:lnTo>
                  <a:pt x="406" y="2094"/>
                </a:lnTo>
                <a:lnTo>
                  <a:pt x="408" y="2102"/>
                </a:lnTo>
                <a:lnTo>
                  <a:pt x="408" y="2102"/>
                </a:lnTo>
                <a:lnTo>
                  <a:pt x="410" y="2102"/>
                </a:lnTo>
                <a:lnTo>
                  <a:pt x="410" y="2102"/>
                </a:lnTo>
                <a:lnTo>
                  <a:pt x="420" y="2102"/>
                </a:lnTo>
                <a:lnTo>
                  <a:pt x="420" y="2102"/>
                </a:lnTo>
                <a:lnTo>
                  <a:pt x="472" y="1994"/>
                </a:lnTo>
                <a:lnTo>
                  <a:pt x="472" y="1994"/>
                </a:lnTo>
                <a:lnTo>
                  <a:pt x="436" y="1972"/>
                </a:lnTo>
                <a:lnTo>
                  <a:pt x="436" y="1972"/>
                </a:lnTo>
                <a:close/>
                <a:moveTo>
                  <a:pt x="490" y="2004"/>
                </a:moveTo>
                <a:lnTo>
                  <a:pt x="490" y="2004"/>
                </a:lnTo>
                <a:lnTo>
                  <a:pt x="438" y="2108"/>
                </a:lnTo>
                <a:lnTo>
                  <a:pt x="438" y="2108"/>
                </a:lnTo>
                <a:lnTo>
                  <a:pt x="494" y="2110"/>
                </a:lnTo>
                <a:lnTo>
                  <a:pt x="522" y="2110"/>
                </a:lnTo>
                <a:lnTo>
                  <a:pt x="548" y="2106"/>
                </a:lnTo>
                <a:lnTo>
                  <a:pt x="548" y="2106"/>
                </a:lnTo>
                <a:lnTo>
                  <a:pt x="550" y="2104"/>
                </a:lnTo>
                <a:lnTo>
                  <a:pt x="550" y="2104"/>
                </a:lnTo>
                <a:lnTo>
                  <a:pt x="546" y="2082"/>
                </a:lnTo>
                <a:lnTo>
                  <a:pt x="538" y="2054"/>
                </a:lnTo>
                <a:lnTo>
                  <a:pt x="526" y="2030"/>
                </a:lnTo>
                <a:lnTo>
                  <a:pt x="520" y="2020"/>
                </a:lnTo>
                <a:lnTo>
                  <a:pt x="514" y="2014"/>
                </a:lnTo>
                <a:lnTo>
                  <a:pt x="514" y="2014"/>
                </a:lnTo>
                <a:lnTo>
                  <a:pt x="490" y="2004"/>
                </a:lnTo>
                <a:lnTo>
                  <a:pt x="490" y="2004"/>
                </a:lnTo>
                <a:close/>
                <a:moveTo>
                  <a:pt x="540" y="2024"/>
                </a:moveTo>
                <a:lnTo>
                  <a:pt x="540" y="2024"/>
                </a:lnTo>
                <a:lnTo>
                  <a:pt x="558" y="2076"/>
                </a:lnTo>
                <a:lnTo>
                  <a:pt x="558" y="2076"/>
                </a:lnTo>
                <a:lnTo>
                  <a:pt x="578" y="2078"/>
                </a:lnTo>
                <a:lnTo>
                  <a:pt x="594" y="2084"/>
                </a:lnTo>
                <a:lnTo>
                  <a:pt x="610" y="2090"/>
                </a:lnTo>
                <a:lnTo>
                  <a:pt x="626" y="2094"/>
                </a:lnTo>
                <a:lnTo>
                  <a:pt x="626" y="2094"/>
                </a:lnTo>
                <a:lnTo>
                  <a:pt x="628" y="2084"/>
                </a:lnTo>
                <a:lnTo>
                  <a:pt x="628" y="2074"/>
                </a:lnTo>
                <a:lnTo>
                  <a:pt x="626" y="2064"/>
                </a:lnTo>
                <a:lnTo>
                  <a:pt x="624" y="2052"/>
                </a:lnTo>
                <a:lnTo>
                  <a:pt x="624" y="2052"/>
                </a:lnTo>
                <a:lnTo>
                  <a:pt x="618" y="2052"/>
                </a:lnTo>
                <a:lnTo>
                  <a:pt x="614" y="2054"/>
                </a:lnTo>
                <a:lnTo>
                  <a:pt x="600" y="2056"/>
                </a:lnTo>
                <a:lnTo>
                  <a:pt x="588" y="2060"/>
                </a:lnTo>
                <a:lnTo>
                  <a:pt x="582" y="2060"/>
                </a:lnTo>
                <a:lnTo>
                  <a:pt x="578" y="2058"/>
                </a:lnTo>
                <a:lnTo>
                  <a:pt x="578" y="2058"/>
                </a:lnTo>
                <a:lnTo>
                  <a:pt x="574" y="2054"/>
                </a:lnTo>
                <a:lnTo>
                  <a:pt x="570" y="2050"/>
                </a:lnTo>
                <a:lnTo>
                  <a:pt x="564" y="2040"/>
                </a:lnTo>
                <a:lnTo>
                  <a:pt x="562" y="2034"/>
                </a:lnTo>
                <a:lnTo>
                  <a:pt x="556" y="2030"/>
                </a:lnTo>
                <a:lnTo>
                  <a:pt x="550" y="2026"/>
                </a:lnTo>
                <a:lnTo>
                  <a:pt x="540" y="2024"/>
                </a:lnTo>
                <a:lnTo>
                  <a:pt x="540" y="2024"/>
                </a:lnTo>
                <a:close/>
                <a:moveTo>
                  <a:pt x="766" y="2024"/>
                </a:moveTo>
                <a:lnTo>
                  <a:pt x="766" y="2024"/>
                </a:lnTo>
                <a:lnTo>
                  <a:pt x="716" y="2046"/>
                </a:lnTo>
                <a:lnTo>
                  <a:pt x="716" y="2046"/>
                </a:lnTo>
                <a:lnTo>
                  <a:pt x="716" y="2056"/>
                </a:lnTo>
                <a:lnTo>
                  <a:pt x="716" y="2056"/>
                </a:lnTo>
                <a:lnTo>
                  <a:pt x="724" y="2068"/>
                </a:lnTo>
                <a:lnTo>
                  <a:pt x="732" y="2082"/>
                </a:lnTo>
                <a:lnTo>
                  <a:pt x="738" y="2088"/>
                </a:lnTo>
                <a:lnTo>
                  <a:pt x="744" y="2092"/>
                </a:lnTo>
                <a:lnTo>
                  <a:pt x="752" y="2094"/>
                </a:lnTo>
                <a:lnTo>
                  <a:pt x="762" y="2092"/>
                </a:lnTo>
                <a:lnTo>
                  <a:pt x="762" y="2092"/>
                </a:lnTo>
                <a:lnTo>
                  <a:pt x="766" y="2074"/>
                </a:lnTo>
                <a:lnTo>
                  <a:pt x="772" y="2060"/>
                </a:lnTo>
                <a:lnTo>
                  <a:pt x="778" y="2044"/>
                </a:lnTo>
                <a:lnTo>
                  <a:pt x="778" y="2036"/>
                </a:lnTo>
                <a:lnTo>
                  <a:pt x="778" y="2026"/>
                </a:lnTo>
                <a:lnTo>
                  <a:pt x="778" y="2026"/>
                </a:lnTo>
                <a:lnTo>
                  <a:pt x="774" y="2024"/>
                </a:lnTo>
                <a:lnTo>
                  <a:pt x="774" y="2024"/>
                </a:lnTo>
                <a:lnTo>
                  <a:pt x="766" y="2024"/>
                </a:lnTo>
                <a:lnTo>
                  <a:pt x="766" y="2024"/>
                </a:lnTo>
                <a:close/>
                <a:moveTo>
                  <a:pt x="712" y="2080"/>
                </a:moveTo>
                <a:lnTo>
                  <a:pt x="712" y="2080"/>
                </a:lnTo>
                <a:lnTo>
                  <a:pt x="708" y="2094"/>
                </a:lnTo>
                <a:lnTo>
                  <a:pt x="708" y="2094"/>
                </a:lnTo>
                <a:lnTo>
                  <a:pt x="716" y="2096"/>
                </a:lnTo>
                <a:lnTo>
                  <a:pt x="722" y="2092"/>
                </a:lnTo>
                <a:lnTo>
                  <a:pt x="722" y="2092"/>
                </a:lnTo>
                <a:lnTo>
                  <a:pt x="718" y="2086"/>
                </a:lnTo>
                <a:lnTo>
                  <a:pt x="712" y="2080"/>
                </a:lnTo>
                <a:lnTo>
                  <a:pt x="712" y="2080"/>
                </a:lnTo>
                <a:close/>
                <a:moveTo>
                  <a:pt x="568" y="2090"/>
                </a:moveTo>
                <a:lnTo>
                  <a:pt x="568" y="2090"/>
                </a:lnTo>
                <a:lnTo>
                  <a:pt x="564" y="2092"/>
                </a:lnTo>
                <a:lnTo>
                  <a:pt x="564" y="2092"/>
                </a:lnTo>
                <a:lnTo>
                  <a:pt x="572" y="2106"/>
                </a:lnTo>
                <a:lnTo>
                  <a:pt x="572" y="2106"/>
                </a:lnTo>
                <a:lnTo>
                  <a:pt x="614" y="2106"/>
                </a:lnTo>
                <a:lnTo>
                  <a:pt x="614" y="2106"/>
                </a:lnTo>
                <a:lnTo>
                  <a:pt x="614" y="2104"/>
                </a:lnTo>
                <a:lnTo>
                  <a:pt x="614" y="2104"/>
                </a:lnTo>
                <a:lnTo>
                  <a:pt x="568" y="2090"/>
                </a:lnTo>
                <a:lnTo>
                  <a:pt x="568" y="2090"/>
                </a:lnTo>
                <a:close/>
                <a:moveTo>
                  <a:pt x="386" y="2130"/>
                </a:moveTo>
                <a:lnTo>
                  <a:pt x="386" y="2130"/>
                </a:lnTo>
                <a:lnTo>
                  <a:pt x="380" y="2150"/>
                </a:lnTo>
                <a:lnTo>
                  <a:pt x="378" y="2164"/>
                </a:lnTo>
                <a:lnTo>
                  <a:pt x="376" y="2178"/>
                </a:lnTo>
                <a:lnTo>
                  <a:pt x="376" y="2190"/>
                </a:lnTo>
                <a:lnTo>
                  <a:pt x="378" y="2218"/>
                </a:lnTo>
                <a:lnTo>
                  <a:pt x="378" y="2258"/>
                </a:lnTo>
                <a:lnTo>
                  <a:pt x="378" y="2258"/>
                </a:lnTo>
                <a:lnTo>
                  <a:pt x="384" y="2256"/>
                </a:lnTo>
                <a:lnTo>
                  <a:pt x="388" y="2250"/>
                </a:lnTo>
                <a:lnTo>
                  <a:pt x="388" y="2250"/>
                </a:lnTo>
                <a:lnTo>
                  <a:pt x="390" y="2228"/>
                </a:lnTo>
                <a:lnTo>
                  <a:pt x="390" y="2190"/>
                </a:lnTo>
                <a:lnTo>
                  <a:pt x="388" y="2152"/>
                </a:lnTo>
                <a:lnTo>
                  <a:pt x="388" y="2138"/>
                </a:lnTo>
                <a:lnTo>
                  <a:pt x="386" y="2130"/>
                </a:lnTo>
                <a:lnTo>
                  <a:pt x="386" y="2130"/>
                </a:lnTo>
                <a:close/>
                <a:moveTo>
                  <a:pt x="358" y="2212"/>
                </a:moveTo>
                <a:lnTo>
                  <a:pt x="358" y="2212"/>
                </a:lnTo>
                <a:lnTo>
                  <a:pt x="348" y="2236"/>
                </a:lnTo>
                <a:lnTo>
                  <a:pt x="348" y="2236"/>
                </a:lnTo>
                <a:lnTo>
                  <a:pt x="352" y="2246"/>
                </a:lnTo>
                <a:lnTo>
                  <a:pt x="356" y="2254"/>
                </a:lnTo>
                <a:lnTo>
                  <a:pt x="356" y="2256"/>
                </a:lnTo>
                <a:lnTo>
                  <a:pt x="360" y="2258"/>
                </a:lnTo>
                <a:lnTo>
                  <a:pt x="366" y="2258"/>
                </a:lnTo>
                <a:lnTo>
                  <a:pt x="366" y="2258"/>
                </a:lnTo>
                <a:lnTo>
                  <a:pt x="368" y="2244"/>
                </a:lnTo>
                <a:lnTo>
                  <a:pt x="368" y="2230"/>
                </a:lnTo>
                <a:lnTo>
                  <a:pt x="364" y="2220"/>
                </a:lnTo>
                <a:lnTo>
                  <a:pt x="358" y="2212"/>
                </a:lnTo>
                <a:lnTo>
                  <a:pt x="358" y="221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11680;p54"/>
          <p:cNvSpPr/>
          <p:nvPr/>
        </p:nvSpPr>
        <p:spPr>
          <a:xfrm>
            <a:off x="6334203" y="3799790"/>
            <a:ext cx="315103" cy="1154286"/>
          </a:xfrm>
          <a:custGeom>
            <a:avLst/>
            <a:gdLst/>
            <a:ahLst/>
            <a:cxnLst/>
            <a:rect l="l" t="t" r="r" b="b"/>
            <a:pathLst>
              <a:path w="388" h="1436" extrusionOk="0">
                <a:moveTo>
                  <a:pt x="170" y="0"/>
                </a:moveTo>
                <a:lnTo>
                  <a:pt x="170" y="0"/>
                </a:lnTo>
                <a:lnTo>
                  <a:pt x="190" y="4"/>
                </a:lnTo>
                <a:lnTo>
                  <a:pt x="210" y="8"/>
                </a:lnTo>
                <a:lnTo>
                  <a:pt x="228" y="16"/>
                </a:lnTo>
                <a:lnTo>
                  <a:pt x="236" y="20"/>
                </a:lnTo>
                <a:lnTo>
                  <a:pt x="242" y="26"/>
                </a:lnTo>
                <a:lnTo>
                  <a:pt x="242" y="26"/>
                </a:lnTo>
                <a:lnTo>
                  <a:pt x="254" y="52"/>
                </a:lnTo>
                <a:lnTo>
                  <a:pt x="254" y="52"/>
                </a:lnTo>
                <a:lnTo>
                  <a:pt x="268" y="54"/>
                </a:lnTo>
                <a:lnTo>
                  <a:pt x="276" y="58"/>
                </a:lnTo>
                <a:lnTo>
                  <a:pt x="284" y="64"/>
                </a:lnTo>
                <a:lnTo>
                  <a:pt x="290" y="74"/>
                </a:lnTo>
                <a:lnTo>
                  <a:pt x="290" y="74"/>
                </a:lnTo>
                <a:lnTo>
                  <a:pt x="294" y="76"/>
                </a:lnTo>
                <a:lnTo>
                  <a:pt x="298" y="80"/>
                </a:lnTo>
                <a:lnTo>
                  <a:pt x="304" y="82"/>
                </a:lnTo>
                <a:lnTo>
                  <a:pt x="306" y="90"/>
                </a:lnTo>
                <a:lnTo>
                  <a:pt x="306" y="90"/>
                </a:lnTo>
                <a:lnTo>
                  <a:pt x="308" y="98"/>
                </a:lnTo>
                <a:lnTo>
                  <a:pt x="308" y="110"/>
                </a:lnTo>
                <a:lnTo>
                  <a:pt x="306" y="138"/>
                </a:lnTo>
                <a:lnTo>
                  <a:pt x="302" y="164"/>
                </a:lnTo>
                <a:lnTo>
                  <a:pt x="298" y="182"/>
                </a:lnTo>
                <a:lnTo>
                  <a:pt x="298" y="182"/>
                </a:lnTo>
                <a:lnTo>
                  <a:pt x="296" y="188"/>
                </a:lnTo>
                <a:lnTo>
                  <a:pt x="292" y="192"/>
                </a:lnTo>
                <a:lnTo>
                  <a:pt x="284" y="198"/>
                </a:lnTo>
                <a:lnTo>
                  <a:pt x="284" y="198"/>
                </a:lnTo>
                <a:lnTo>
                  <a:pt x="284" y="200"/>
                </a:lnTo>
                <a:lnTo>
                  <a:pt x="284" y="200"/>
                </a:lnTo>
                <a:lnTo>
                  <a:pt x="288" y="204"/>
                </a:lnTo>
                <a:lnTo>
                  <a:pt x="292" y="206"/>
                </a:lnTo>
                <a:lnTo>
                  <a:pt x="302" y="212"/>
                </a:lnTo>
                <a:lnTo>
                  <a:pt x="302" y="212"/>
                </a:lnTo>
                <a:lnTo>
                  <a:pt x="310" y="220"/>
                </a:lnTo>
                <a:lnTo>
                  <a:pt x="316" y="228"/>
                </a:lnTo>
                <a:lnTo>
                  <a:pt x="328" y="250"/>
                </a:lnTo>
                <a:lnTo>
                  <a:pt x="328" y="250"/>
                </a:lnTo>
                <a:lnTo>
                  <a:pt x="338" y="260"/>
                </a:lnTo>
                <a:lnTo>
                  <a:pt x="342" y="266"/>
                </a:lnTo>
                <a:lnTo>
                  <a:pt x="346" y="272"/>
                </a:lnTo>
                <a:lnTo>
                  <a:pt x="346" y="272"/>
                </a:lnTo>
                <a:lnTo>
                  <a:pt x="354" y="270"/>
                </a:lnTo>
                <a:lnTo>
                  <a:pt x="362" y="266"/>
                </a:lnTo>
                <a:lnTo>
                  <a:pt x="370" y="264"/>
                </a:lnTo>
                <a:lnTo>
                  <a:pt x="376" y="260"/>
                </a:lnTo>
                <a:lnTo>
                  <a:pt x="376" y="260"/>
                </a:lnTo>
                <a:lnTo>
                  <a:pt x="380" y="246"/>
                </a:lnTo>
                <a:lnTo>
                  <a:pt x="380" y="246"/>
                </a:lnTo>
                <a:lnTo>
                  <a:pt x="384" y="246"/>
                </a:lnTo>
                <a:lnTo>
                  <a:pt x="384" y="246"/>
                </a:lnTo>
                <a:lnTo>
                  <a:pt x="384" y="256"/>
                </a:lnTo>
                <a:lnTo>
                  <a:pt x="384" y="256"/>
                </a:lnTo>
                <a:lnTo>
                  <a:pt x="388" y="260"/>
                </a:lnTo>
                <a:lnTo>
                  <a:pt x="388" y="260"/>
                </a:lnTo>
                <a:lnTo>
                  <a:pt x="388" y="262"/>
                </a:lnTo>
                <a:lnTo>
                  <a:pt x="388" y="262"/>
                </a:lnTo>
                <a:lnTo>
                  <a:pt x="372" y="278"/>
                </a:lnTo>
                <a:lnTo>
                  <a:pt x="356" y="294"/>
                </a:lnTo>
                <a:lnTo>
                  <a:pt x="356" y="294"/>
                </a:lnTo>
                <a:lnTo>
                  <a:pt x="344" y="332"/>
                </a:lnTo>
                <a:lnTo>
                  <a:pt x="344" y="332"/>
                </a:lnTo>
                <a:lnTo>
                  <a:pt x="338" y="338"/>
                </a:lnTo>
                <a:lnTo>
                  <a:pt x="332" y="344"/>
                </a:lnTo>
                <a:lnTo>
                  <a:pt x="316" y="350"/>
                </a:lnTo>
                <a:lnTo>
                  <a:pt x="316" y="350"/>
                </a:lnTo>
                <a:lnTo>
                  <a:pt x="318" y="358"/>
                </a:lnTo>
                <a:lnTo>
                  <a:pt x="322" y="364"/>
                </a:lnTo>
                <a:lnTo>
                  <a:pt x="326" y="368"/>
                </a:lnTo>
                <a:lnTo>
                  <a:pt x="330" y="372"/>
                </a:lnTo>
                <a:lnTo>
                  <a:pt x="330" y="372"/>
                </a:lnTo>
                <a:lnTo>
                  <a:pt x="330" y="382"/>
                </a:lnTo>
                <a:lnTo>
                  <a:pt x="330" y="382"/>
                </a:lnTo>
                <a:lnTo>
                  <a:pt x="336" y="396"/>
                </a:lnTo>
                <a:lnTo>
                  <a:pt x="336" y="396"/>
                </a:lnTo>
                <a:lnTo>
                  <a:pt x="336" y="408"/>
                </a:lnTo>
                <a:lnTo>
                  <a:pt x="336" y="408"/>
                </a:lnTo>
                <a:lnTo>
                  <a:pt x="348" y="426"/>
                </a:lnTo>
                <a:lnTo>
                  <a:pt x="348" y="426"/>
                </a:lnTo>
                <a:lnTo>
                  <a:pt x="360" y="426"/>
                </a:lnTo>
                <a:lnTo>
                  <a:pt x="364" y="426"/>
                </a:lnTo>
                <a:lnTo>
                  <a:pt x="368" y="430"/>
                </a:lnTo>
                <a:lnTo>
                  <a:pt x="368" y="430"/>
                </a:lnTo>
                <a:lnTo>
                  <a:pt x="362" y="438"/>
                </a:lnTo>
                <a:lnTo>
                  <a:pt x="362" y="438"/>
                </a:lnTo>
                <a:lnTo>
                  <a:pt x="362" y="440"/>
                </a:lnTo>
                <a:lnTo>
                  <a:pt x="362" y="440"/>
                </a:lnTo>
                <a:lnTo>
                  <a:pt x="368" y="444"/>
                </a:lnTo>
                <a:lnTo>
                  <a:pt x="372" y="448"/>
                </a:lnTo>
                <a:lnTo>
                  <a:pt x="372" y="448"/>
                </a:lnTo>
                <a:lnTo>
                  <a:pt x="372" y="460"/>
                </a:lnTo>
                <a:lnTo>
                  <a:pt x="370" y="470"/>
                </a:lnTo>
                <a:lnTo>
                  <a:pt x="368" y="478"/>
                </a:lnTo>
                <a:lnTo>
                  <a:pt x="364" y="484"/>
                </a:lnTo>
                <a:lnTo>
                  <a:pt x="356" y="496"/>
                </a:lnTo>
                <a:lnTo>
                  <a:pt x="342" y="508"/>
                </a:lnTo>
                <a:lnTo>
                  <a:pt x="342" y="508"/>
                </a:lnTo>
                <a:lnTo>
                  <a:pt x="352" y="556"/>
                </a:lnTo>
                <a:lnTo>
                  <a:pt x="352" y="556"/>
                </a:lnTo>
                <a:lnTo>
                  <a:pt x="350" y="582"/>
                </a:lnTo>
                <a:lnTo>
                  <a:pt x="350" y="582"/>
                </a:lnTo>
                <a:lnTo>
                  <a:pt x="352" y="594"/>
                </a:lnTo>
                <a:lnTo>
                  <a:pt x="354" y="610"/>
                </a:lnTo>
                <a:lnTo>
                  <a:pt x="354" y="610"/>
                </a:lnTo>
                <a:lnTo>
                  <a:pt x="360" y="636"/>
                </a:lnTo>
                <a:lnTo>
                  <a:pt x="364" y="652"/>
                </a:lnTo>
                <a:lnTo>
                  <a:pt x="362" y="664"/>
                </a:lnTo>
                <a:lnTo>
                  <a:pt x="362" y="664"/>
                </a:lnTo>
                <a:lnTo>
                  <a:pt x="350" y="664"/>
                </a:lnTo>
                <a:lnTo>
                  <a:pt x="336" y="662"/>
                </a:lnTo>
                <a:lnTo>
                  <a:pt x="324" y="660"/>
                </a:lnTo>
                <a:lnTo>
                  <a:pt x="314" y="656"/>
                </a:lnTo>
                <a:lnTo>
                  <a:pt x="314" y="656"/>
                </a:lnTo>
                <a:lnTo>
                  <a:pt x="312" y="648"/>
                </a:lnTo>
                <a:lnTo>
                  <a:pt x="308" y="642"/>
                </a:lnTo>
                <a:lnTo>
                  <a:pt x="308" y="642"/>
                </a:lnTo>
                <a:lnTo>
                  <a:pt x="306" y="628"/>
                </a:lnTo>
                <a:lnTo>
                  <a:pt x="308" y="612"/>
                </a:lnTo>
                <a:lnTo>
                  <a:pt x="314" y="584"/>
                </a:lnTo>
                <a:lnTo>
                  <a:pt x="314" y="584"/>
                </a:lnTo>
                <a:lnTo>
                  <a:pt x="310" y="566"/>
                </a:lnTo>
                <a:lnTo>
                  <a:pt x="310" y="566"/>
                </a:lnTo>
                <a:lnTo>
                  <a:pt x="306" y="566"/>
                </a:lnTo>
                <a:lnTo>
                  <a:pt x="306" y="566"/>
                </a:lnTo>
                <a:lnTo>
                  <a:pt x="304" y="578"/>
                </a:lnTo>
                <a:lnTo>
                  <a:pt x="300" y="586"/>
                </a:lnTo>
                <a:lnTo>
                  <a:pt x="294" y="594"/>
                </a:lnTo>
                <a:lnTo>
                  <a:pt x="290" y="604"/>
                </a:lnTo>
                <a:lnTo>
                  <a:pt x="290" y="604"/>
                </a:lnTo>
                <a:lnTo>
                  <a:pt x="290" y="614"/>
                </a:lnTo>
                <a:lnTo>
                  <a:pt x="290" y="626"/>
                </a:lnTo>
                <a:lnTo>
                  <a:pt x="294" y="650"/>
                </a:lnTo>
                <a:lnTo>
                  <a:pt x="300" y="672"/>
                </a:lnTo>
                <a:lnTo>
                  <a:pt x="308" y="688"/>
                </a:lnTo>
                <a:lnTo>
                  <a:pt x="308" y="688"/>
                </a:lnTo>
                <a:lnTo>
                  <a:pt x="314" y="694"/>
                </a:lnTo>
                <a:lnTo>
                  <a:pt x="314" y="694"/>
                </a:lnTo>
                <a:lnTo>
                  <a:pt x="324" y="714"/>
                </a:lnTo>
                <a:lnTo>
                  <a:pt x="330" y="724"/>
                </a:lnTo>
                <a:lnTo>
                  <a:pt x="336" y="734"/>
                </a:lnTo>
                <a:lnTo>
                  <a:pt x="336" y="734"/>
                </a:lnTo>
                <a:lnTo>
                  <a:pt x="340" y="738"/>
                </a:lnTo>
                <a:lnTo>
                  <a:pt x="346" y="742"/>
                </a:lnTo>
                <a:lnTo>
                  <a:pt x="350" y="746"/>
                </a:lnTo>
                <a:lnTo>
                  <a:pt x="356" y="752"/>
                </a:lnTo>
                <a:lnTo>
                  <a:pt x="356" y="752"/>
                </a:lnTo>
                <a:lnTo>
                  <a:pt x="356" y="756"/>
                </a:lnTo>
                <a:lnTo>
                  <a:pt x="356" y="756"/>
                </a:lnTo>
                <a:lnTo>
                  <a:pt x="348" y="762"/>
                </a:lnTo>
                <a:lnTo>
                  <a:pt x="338" y="766"/>
                </a:lnTo>
                <a:lnTo>
                  <a:pt x="316" y="772"/>
                </a:lnTo>
                <a:lnTo>
                  <a:pt x="316" y="772"/>
                </a:lnTo>
                <a:lnTo>
                  <a:pt x="310" y="772"/>
                </a:lnTo>
                <a:lnTo>
                  <a:pt x="302" y="770"/>
                </a:lnTo>
                <a:lnTo>
                  <a:pt x="296" y="770"/>
                </a:lnTo>
                <a:lnTo>
                  <a:pt x="292" y="770"/>
                </a:lnTo>
                <a:lnTo>
                  <a:pt x="292" y="770"/>
                </a:lnTo>
                <a:lnTo>
                  <a:pt x="292" y="782"/>
                </a:lnTo>
                <a:lnTo>
                  <a:pt x="292" y="796"/>
                </a:lnTo>
                <a:lnTo>
                  <a:pt x="294" y="814"/>
                </a:lnTo>
                <a:lnTo>
                  <a:pt x="294" y="828"/>
                </a:lnTo>
                <a:lnTo>
                  <a:pt x="294" y="828"/>
                </a:lnTo>
                <a:lnTo>
                  <a:pt x="284" y="866"/>
                </a:lnTo>
                <a:lnTo>
                  <a:pt x="280" y="886"/>
                </a:lnTo>
                <a:lnTo>
                  <a:pt x="276" y="906"/>
                </a:lnTo>
                <a:lnTo>
                  <a:pt x="276" y="906"/>
                </a:lnTo>
                <a:lnTo>
                  <a:pt x="274" y="926"/>
                </a:lnTo>
                <a:lnTo>
                  <a:pt x="274" y="948"/>
                </a:lnTo>
                <a:lnTo>
                  <a:pt x="274" y="970"/>
                </a:lnTo>
                <a:lnTo>
                  <a:pt x="270" y="992"/>
                </a:lnTo>
                <a:lnTo>
                  <a:pt x="270" y="992"/>
                </a:lnTo>
                <a:lnTo>
                  <a:pt x="262" y="1020"/>
                </a:lnTo>
                <a:lnTo>
                  <a:pt x="252" y="1046"/>
                </a:lnTo>
                <a:lnTo>
                  <a:pt x="230" y="1098"/>
                </a:lnTo>
                <a:lnTo>
                  <a:pt x="230" y="1098"/>
                </a:lnTo>
                <a:lnTo>
                  <a:pt x="224" y="1118"/>
                </a:lnTo>
                <a:lnTo>
                  <a:pt x="220" y="1142"/>
                </a:lnTo>
                <a:lnTo>
                  <a:pt x="214" y="1186"/>
                </a:lnTo>
                <a:lnTo>
                  <a:pt x="214" y="1186"/>
                </a:lnTo>
                <a:lnTo>
                  <a:pt x="206" y="1230"/>
                </a:lnTo>
                <a:lnTo>
                  <a:pt x="198" y="1274"/>
                </a:lnTo>
                <a:lnTo>
                  <a:pt x="198" y="1274"/>
                </a:lnTo>
                <a:lnTo>
                  <a:pt x="192" y="1292"/>
                </a:lnTo>
                <a:lnTo>
                  <a:pt x="190" y="1300"/>
                </a:lnTo>
                <a:lnTo>
                  <a:pt x="192" y="1308"/>
                </a:lnTo>
                <a:lnTo>
                  <a:pt x="192" y="1308"/>
                </a:lnTo>
                <a:lnTo>
                  <a:pt x="198" y="1314"/>
                </a:lnTo>
                <a:lnTo>
                  <a:pt x="204" y="1322"/>
                </a:lnTo>
                <a:lnTo>
                  <a:pt x="206" y="1332"/>
                </a:lnTo>
                <a:lnTo>
                  <a:pt x="208" y="1342"/>
                </a:lnTo>
                <a:lnTo>
                  <a:pt x="208" y="1342"/>
                </a:lnTo>
                <a:lnTo>
                  <a:pt x="202" y="1344"/>
                </a:lnTo>
                <a:lnTo>
                  <a:pt x="202" y="1344"/>
                </a:lnTo>
                <a:lnTo>
                  <a:pt x="204" y="1348"/>
                </a:lnTo>
                <a:lnTo>
                  <a:pt x="204" y="1354"/>
                </a:lnTo>
                <a:lnTo>
                  <a:pt x="212" y="1362"/>
                </a:lnTo>
                <a:lnTo>
                  <a:pt x="220" y="1370"/>
                </a:lnTo>
                <a:lnTo>
                  <a:pt x="234" y="1378"/>
                </a:lnTo>
                <a:lnTo>
                  <a:pt x="260" y="1390"/>
                </a:lnTo>
                <a:lnTo>
                  <a:pt x="282" y="1400"/>
                </a:lnTo>
                <a:lnTo>
                  <a:pt x="282" y="1400"/>
                </a:lnTo>
                <a:lnTo>
                  <a:pt x="290" y="1402"/>
                </a:lnTo>
                <a:lnTo>
                  <a:pt x="300" y="1408"/>
                </a:lnTo>
                <a:lnTo>
                  <a:pt x="304" y="1410"/>
                </a:lnTo>
                <a:lnTo>
                  <a:pt x="308" y="1414"/>
                </a:lnTo>
                <a:lnTo>
                  <a:pt x="308" y="1420"/>
                </a:lnTo>
                <a:lnTo>
                  <a:pt x="306" y="1426"/>
                </a:lnTo>
                <a:lnTo>
                  <a:pt x="306" y="1426"/>
                </a:lnTo>
                <a:lnTo>
                  <a:pt x="282" y="1432"/>
                </a:lnTo>
                <a:lnTo>
                  <a:pt x="254" y="1436"/>
                </a:lnTo>
                <a:lnTo>
                  <a:pt x="224" y="1436"/>
                </a:lnTo>
                <a:lnTo>
                  <a:pt x="208" y="1434"/>
                </a:lnTo>
                <a:lnTo>
                  <a:pt x="196" y="1430"/>
                </a:lnTo>
                <a:lnTo>
                  <a:pt x="196" y="1430"/>
                </a:lnTo>
                <a:lnTo>
                  <a:pt x="162" y="1420"/>
                </a:lnTo>
                <a:lnTo>
                  <a:pt x="162" y="1420"/>
                </a:lnTo>
                <a:lnTo>
                  <a:pt x="156" y="1420"/>
                </a:lnTo>
                <a:lnTo>
                  <a:pt x="152" y="1422"/>
                </a:lnTo>
                <a:lnTo>
                  <a:pt x="146" y="1426"/>
                </a:lnTo>
                <a:lnTo>
                  <a:pt x="146" y="1426"/>
                </a:lnTo>
                <a:lnTo>
                  <a:pt x="140" y="1428"/>
                </a:lnTo>
                <a:lnTo>
                  <a:pt x="132" y="1426"/>
                </a:lnTo>
                <a:lnTo>
                  <a:pt x="116" y="1422"/>
                </a:lnTo>
                <a:lnTo>
                  <a:pt x="100" y="1416"/>
                </a:lnTo>
                <a:lnTo>
                  <a:pt x="90" y="1410"/>
                </a:lnTo>
                <a:lnTo>
                  <a:pt x="90" y="1410"/>
                </a:lnTo>
                <a:lnTo>
                  <a:pt x="90" y="1396"/>
                </a:lnTo>
                <a:lnTo>
                  <a:pt x="90" y="1396"/>
                </a:lnTo>
                <a:lnTo>
                  <a:pt x="86" y="1396"/>
                </a:lnTo>
                <a:lnTo>
                  <a:pt x="82" y="1396"/>
                </a:lnTo>
                <a:lnTo>
                  <a:pt x="82" y="1396"/>
                </a:lnTo>
                <a:lnTo>
                  <a:pt x="80" y="1408"/>
                </a:lnTo>
                <a:lnTo>
                  <a:pt x="80" y="1408"/>
                </a:lnTo>
                <a:lnTo>
                  <a:pt x="62" y="1412"/>
                </a:lnTo>
                <a:lnTo>
                  <a:pt x="38" y="1418"/>
                </a:lnTo>
                <a:lnTo>
                  <a:pt x="26" y="1418"/>
                </a:lnTo>
                <a:lnTo>
                  <a:pt x="14" y="1418"/>
                </a:lnTo>
                <a:lnTo>
                  <a:pt x="6" y="1414"/>
                </a:lnTo>
                <a:lnTo>
                  <a:pt x="0" y="1410"/>
                </a:lnTo>
                <a:lnTo>
                  <a:pt x="0" y="1410"/>
                </a:lnTo>
                <a:lnTo>
                  <a:pt x="2" y="1350"/>
                </a:lnTo>
                <a:lnTo>
                  <a:pt x="2" y="1350"/>
                </a:lnTo>
                <a:lnTo>
                  <a:pt x="10" y="1334"/>
                </a:lnTo>
                <a:lnTo>
                  <a:pt x="10" y="1334"/>
                </a:lnTo>
                <a:lnTo>
                  <a:pt x="10" y="1302"/>
                </a:lnTo>
                <a:lnTo>
                  <a:pt x="10" y="1302"/>
                </a:lnTo>
                <a:lnTo>
                  <a:pt x="20" y="1242"/>
                </a:lnTo>
                <a:lnTo>
                  <a:pt x="20" y="1242"/>
                </a:lnTo>
                <a:lnTo>
                  <a:pt x="22" y="1204"/>
                </a:lnTo>
                <a:lnTo>
                  <a:pt x="22" y="1204"/>
                </a:lnTo>
                <a:lnTo>
                  <a:pt x="34" y="1118"/>
                </a:lnTo>
                <a:lnTo>
                  <a:pt x="34" y="1118"/>
                </a:lnTo>
                <a:lnTo>
                  <a:pt x="40" y="1078"/>
                </a:lnTo>
                <a:lnTo>
                  <a:pt x="42" y="1034"/>
                </a:lnTo>
                <a:lnTo>
                  <a:pt x="42" y="1034"/>
                </a:lnTo>
                <a:lnTo>
                  <a:pt x="42" y="1004"/>
                </a:lnTo>
                <a:lnTo>
                  <a:pt x="42" y="1004"/>
                </a:lnTo>
                <a:lnTo>
                  <a:pt x="40" y="988"/>
                </a:lnTo>
                <a:lnTo>
                  <a:pt x="42" y="968"/>
                </a:lnTo>
                <a:lnTo>
                  <a:pt x="42" y="946"/>
                </a:lnTo>
                <a:lnTo>
                  <a:pt x="46" y="928"/>
                </a:lnTo>
                <a:lnTo>
                  <a:pt x="46" y="928"/>
                </a:lnTo>
                <a:lnTo>
                  <a:pt x="50" y="862"/>
                </a:lnTo>
                <a:lnTo>
                  <a:pt x="50" y="862"/>
                </a:lnTo>
                <a:lnTo>
                  <a:pt x="58" y="816"/>
                </a:lnTo>
                <a:lnTo>
                  <a:pt x="58" y="816"/>
                </a:lnTo>
                <a:lnTo>
                  <a:pt x="54" y="810"/>
                </a:lnTo>
                <a:lnTo>
                  <a:pt x="50" y="804"/>
                </a:lnTo>
                <a:lnTo>
                  <a:pt x="44" y="800"/>
                </a:lnTo>
                <a:lnTo>
                  <a:pt x="40" y="796"/>
                </a:lnTo>
                <a:lnTo>
                  <a:pt x="40" y="796"/>
                </a:lnTo>
                <a:lnTo>
                  <a:pt x="36" y="780"/>
                </a:lnTo>
                <a:lnTo>
                  <a:pt x="32" y="752"/>
                </a:lnTo>
                <a:lnTo>
                  <a:pt x="28" y="722"/>
                </a:lnTo>
                <a:lnTo>
                  <a:pt x="26" y="706"/>
                </a:lnTo>
                <a:lnTo>
                  <a:pt x="26" y="706"/>
                </a:lnTo>
                <a:lnTo>
                  <a:pt x="30" y="696"/>
                </a:lnTo>
                <a:lnTo>
                  <a:pt x="36" y="686"/>
                </a:lnTo>
                <a:lnTo>
                  <a:pt x="42" y="676"/>
                </a:lnTo>
                <a:lnTo>
                  <a:pt x="48" y="666"/>
                </a:lnTo>
                <a:lnTo>
                  <a:pt x="48" y="666"/>
                </a:lnTo>
                <a:lnTo>
                  <a:pt x="52" y="636"/>
                </a:lnTo>
                <a:lnTo>
                  <a:pt x="52" y="636"/>
                </a:lnTo>
                <a:lnTo>
                  <a:pt x="64" y="608"/>
                </a:lnTo>
                <a:lnTo>
                  <a:pt x="64" y="608"/>
                </a:lnTo>
                <a:lnTo>
                  <a:pt x="72" y="592"/>
                </a:lnTo>
                <a:lnTo>
                  <a:pt x="78" y="584"/>
                </a:lnTo>
                <a:lnTo>
                  <a:pt x="78" y="578"/>
                </a:lnTo>
                <a:lnTo>
                  <a:pt x="78" y="578"/>
                </a:lnTo>
                <a:lnTo>
                  <a:pt x="78" y="568"/>
                </a:lnTo>
                <a:lnTo>
                  <a:pt x="78" y="560"/>
                </a:lnTo>
                <a:lnTo>
                  <a:pt x="78" y="560"/>
                </a:lnTo>
                <a:lnTo>
                  <a:pt x="62" y="556"/>
                </a:lnTo>
                <a:lnTo>
                  <a:pt x="62" y="556"/>
                </a:lnTo>
                <a:lnTo>
                  <a:pt x="56" y="550"/>
                </a:lnTo>
                <a:lnTo>
                  <a:pt x="52" y="540"/>
                </a:lnTo>
                <a:lnTo>
                  <a:pt x="46" y="520"/>
                </a:lnTo>
                <a:lnTo>
                  <a:pt x="46" y="520"/>
                </a:lnTo>
                <a:lnTo>
                  <a:pt x="28" y="432"/>
                </a:lnTo>
                <a:lnTo>
                  <a:pt x="28" y="432"/>
                </a:lnTo>
                <a:lnTo>
                  <a:pt x="10" y="356"/>
                </a:lnTo>
                <a:lnTo>
                  <a:pt x="10" y="356"/>
                </a:lnTo>
                <a:lnTo>
                  <a:pt x="8" y="342"/>
                </a:lnTo>
                <a:lnTo>
                  <a:pt x="10" y="326"/>
                </a:lnTo>
                <a:lnTo>
                  <a:pt x="14" y="308"/>
                </a:lnTo>
                <a:lnTo>
                  <a:pt x="18" y="292"/>
                </a:lnTo>
                <a:lnTo>
                  <a:pt x="30" y="258"/>
                </a:lnTo>
                <a:lnTo>
                  <a:pt x="42" y="238"/>
                </a:lnTo>
                <a:lnTo>
                  <a:pt x="42" y="238"/>
                </a:lnTo>
                <a:lnTo>
                  <a:pt x="50" y="224"/>
                </a:lnTo>
                <a:lnTo>
                  <a:pt x="62" y="214"/>
                </a:lnTo>
                <a:lnTo>
                  <a:pt x="74" y="204"/>
                </a:lnTo>
                <a:lnTo>
                  <a:pt x="86" y="192"/>
                </a:lnTo>
                <a:lnTo>
                  <a:pt x="86" y="192"/>
                </a:lnTo>
                <a:lnTo>
                  <a:pt x="96" y="176"/>
                </a:lnTo>
                <a:lnTo>
                  <a:pt x="96" y="176"/>
                </a:lnTo>
                <a:lnTo>
                  <a:pt x="98" y="164"/>
                </a:lnTo>
                <a:lnTo>
                  <a:pt x="98" y="164"/>
                </a:lnTo>
                <a:lnTo>
                  <a:pt x="106" y="160"/>
                </a:lnTo>
                <a:lnTo>
                  <a:pt x="106" y="160"/>
                </a:lnTo>
                <a:lnTo>
                  <a:pt x="106" y="156"/>
                </a:lnTo>
                <a:lnTo>
                  <a:pt x="106" y="148"/>
                </a:lnTo>
                <a:lnTo>
                  <a:pt x="102" y="128"/>
                </a:lnTo>
                <a:lnTo>
                  <a:pt x="100" y="106"/>
                </a:lnTo>
                <a:lnTo>
                  <a:pt x="98" y="96"/>
                </a:lnTo>
                <a:lnTo>
                  <a:pt x="100" y="88"/>
                </a:lnTo>
                <a:lnTo>
                  <a:pt x="100" y="88"/>
                </a:lnTo>
                <a:lnTo>
                  <a:pt x="106" y="64"/>
                </a:lnTo>
                <a:lnTo>
                  <a:pt x="116" y="44"/>
                </a:lnTo>
                <a:lnTo>
                  <a:pt x="126" y="26"/>
                </a:lnTo>
                <a:lnTo>
                  <a:pt x="134" y="18"/>
                </a:lnTo>
                <a:lnTo>
                  <a:pt x="142" y="10"/>
                </a:lnTo>
                <a:lnTo>
                  <a:pt x="142" y="10"/>
                </a:lnTo>
                <a:lnTo>
                  <a:pt x="148" y="6"/>
                </a:lnTo>
                <a:lnTo>
                  <a:pt x="154" y="4"/>
                </a:lnTo>
                <a:lnTo>
                  <a:pt x="162" y="4"/>
                </a:lnTo>
                <a:lnTo>
                  <a:pt x="170" y="0"/>
                </a:lnTo>
                <a:lnTo>
                  <a:pt x="17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11677;p54"/>
          <p:cNvSpPr/>
          <p:nvPr/>
        </p:nvSpPr>
        <p:spPr>
          <a:xfrm flipH="1">
            <a:off x="8025371" y="4275037"/>
            <a:ext cx="210282" cy="648531"/>
          </a:xfrm>
          <a:custGeom>
            <a:avLst/>
            <a:gdLst/>
            <a:ahLst/>
            <a:cxnLst/>
            <a:rect l="l" t="t" r="r" b="b"/>
            <a:pathLst>
              <a:path w="358" h="1170" extrusionOk="0">
                <a:moveTo>
                  <a:pt x="201" y="16"/>
                </a:moveTo>
                <a:lnTo>
                  <a:pt x="201" y="16"/>
                </a:lnTo>
                <a:lnTo>
                  <a:pt x="205" y="20"/>
                </a:lnTo>
                <a:lnTo>
                  <a:pt x="208" y="26"/>
                </a:lnTo>
                <a:lnTo>
                  <a:pt x="208" y="26"/>
                </a:lnTo>
                <a:lnTo>
                  <a:pt x="212" y="33"/>
                </a:lnTo>
                <a:lnTo>
                  <a:pt x="219" y="41"/>
                </a:lnTo>
                <a:lnTo>
                  <a:pt x="219" y="41"/>
                </a:lnTo>
                <a:lnTo>
                  <a:pt x="227" y="54"/>
                </a:lnTo>
                <a:lnTo>
                  <a:pt x="227" y="54"/>
                </a:lnTo>
                <a:lnTo>
                  <a:pt x="227" y="56"/>
                </a:lnTo>
                <a:lnTo>
                  <a:pt x="227" y="59"/>
                </a:lnTo>
                <a:lnTo>
                  <a:pt x="225" y="65"/>
                </a:lnTo>
                <a:lnTo>
                  <a:pt x="225" y="65"/>
                </a:lnTo>
                <a:lnTo>
                  <a:pt x="225" y="93"/>
                </a:lnTo>
                <a:lnTo>
                  <a:pt x="225" y="93"/>
                </a:lnTo>
                <a:lnTo>
                  <a:pt x="225" y="101"/>
                </a:lnTo>
                <a:lnTo>
                  <a:pt x="225" y="112"/>
                </a:lnTo>
                <a:lnTo>
                  <a:pt x="225" y="112"/>
                </a:lnTo>
                <a:lnTo>
                  <a:pt x="221" y="125"/>
                </a:lnTo>
                <a:lnTo>
                  <a:pt x="218" y="134"/>
                </a:lnTo>
                <a:lnTo>
                  <a:pt x="218" y="134"/>
                </a:lnTo>
                <a:lnTo>
                  <a:pt x="218" y="140"/>
                </a:lnTo>
                <a:lnTo>
                  <a:pt x="214" y="144"/>
                </a:lnTo>
                <a:lnTo>
                  <a:pt x="206" y="151"/>
                </a:lnTo>
                <a:lnTo>
                  <a:pt x="206" y="151"/>
                </a:lnTo>
                <a:lnTo>
                  <a:pt x="199" y="157"/>
                </a:lnTo>
                <a:lnTo>
                  <a:pt x="195" y="161"/>
                </a:lnTo>
                <a:lnTo>
                  <a:pt x="195" y="161"/>
                </a:lnTo>
                <a:lnTo>
                  <a:pt x="193" y="162"/>
                </a:lnTo>
                <a:lnTo>
                  <a:pt x="190" y="166"/>
                </a:lnTo>
                <a:lnTo>
                  <a:pt x="190" y="166"/>
                </a:lnTo>
                <a:lnTo>
                  <a:pt x="191" y="168"/>
                </a:lnTo>
                <a:lnTo>
                  <a:pt x="193" y="170"/>
                </a:lnTo>
                <a:lnTo>
                  <a:pt x="193" y="170"/>
                </a:lnTo>
                <a:lnTo>
                  <a:pt x="201" y="172"/>
                </a:lnTo>
                <a:lnTo>
                  <a:pt x="201" y="172"/>
                </a:lnTo>
                <a:lnTo>
                  <a:pt x="205" y="174"/>
                </a:lnTo>
                <a:lnTo>
                  <a:pt x="208" y="177"/>
                </a:lnTo>
                <a:lnTo>
                  <a:pt x="208" y="177"/>
                </a:lnTo>
                <a:lnTo>
                  <a:pt x="212" y="185"/>
                </a:lnTo>
                <a:lnTo>
                  <a:pt x="214" y="191"/>
                </a:lnTo>
                <a:lnTo>
                  <a:pt x="214" y="191"/>
                </a:lnTo>
                <a:lnTo>
                  <a:pt x="223" y="194"/>
                </a:lnTo>
                <a:lnTo>
                  <a:pt x="238" y="200"/>
                </a:lnTo>
                <a:lnTo>
                  <a:pt x="238" y="200"/>
                </a:lnTo>
                <a:lnTo>
                  <a:pt x="248" y="205"/>
                </a:lnTo>
                <a:lnTo>
                  <a:pt x="255" y="211"/>
                </a:lnTo>
                <a:lnTo>
                  <a:pt x="255" y="211"/>
                </a:lnTo>
                <a:lnTo>
                  <a:pt x="266" y="220"/>
                </a:lnTo>
                <a:lnTo>
                  <a:pt x="279" y="232"/>
                </a:lnTo>
                <a:lnTo>
                  <a:pt x="279" y="232"/>
                </a:lnTo>
                <a:lnTo>
                  <a:pt x="289" y="237"/>
                </a:lnTo>
                <a:lnTo>
                  <a:pt x="296" y="243"/>
                </a:lnTo>
                <a:lnTo>
                  <a:pt x="296" y="243"/>
                </a:lnTo>
                <a:lnTo>
                  <a:pt x="298" y="250"/>
                </a:lnTo>
                <a:lnTo>
                  <a:pt x="298" y="256"/>
                </a:lnTo>
                <a:lnTo>
                  <a:pt x="298" y="256"/>
                </a:lnTo>
                <a:lnTo>
                  <a:pt x="302" y="264"/>
                </a:lnTo>
                <a:lnTo>
                  <a:pt x="307" y="271"/>
                </a:lnTo>
                <a:lnTo>
                  <a:pt x="307" y="271"/>
                </a:lnTo>
                <a:lnTo>
                  <a:pt x="311" y="278"/>
                </a:lnTo>
                <a:lnTo>
                  <a:pt x="315" y="284"/>
                </a:lnTo>
                <a:lnTo>
                  <a:pt x="315" y="284"/>
                </a:lnTo>
                <a:lnTo>
                  <a:pt x="317" y="290"/>
                </a:lnTo>
                <a:lnTo>
                  <a:pt x="321" y="299"/>
                </a:lnTo>
                <a:lnTo>
                  <a:pt x="326" y="318"/>
                </a:lnTo>
                <a:lnTo>
                  <a:pt x="326" y="318"/>
                </a:lnTo>
                <a:lnTo>
                  <a:pt x="330" y="327"/>
                </a:lnTo>
                <a:lnTo>
                  <a:pt x="332" y="337"/>
                </a:lnTo>
                <a:lnTo>
                  <a:pt x="332" y="337"/>
                </a:lnTo>
                <a:lnTo>
                  <a:pt x="334" y="355"/>
                </a:lnTo>
                <a:lnTo>
                  <a:pt x="334" y="355"/>
                </a:lnTo>
                <a:lnTo>
                  <a:pt x="336" y="361"/>
                </a:lnTo>
                <a:lnTo>
                  <a:pt x="341" y="368"/>
                </a:lnTo>
                <a:lnTo>
                  <a:pt x="341" y="368"/>
                </a:lnTo>
                <a:lnTo>
                  <a:pt x="343" y="372"/>
                </a:lnTo>
                <a:lnTo>
                  <a:pt x="343" y="376"/>
                </a:lnTo>
                <a:lnTo>
                  <a:pt x="343" y="383"/>
                </a:lnTo>
                <a:lnTo>
                  <a:pt x="343" y="383"/>
                </a:lnTo>
                <a:lnTo>
                  <a:pt x="343" y="406"/>
                </a:lnTo>
                <a:lnTo>
                  <a:pt x="343" y="406"/>
                </a:lnTo>
                <a:lnTo>
                  <a:pt x="349" y="417"/>
                </a:lnTo>
                <a:lnTo>
                  <a:pt x="354" y="430"/>
                </a:lnTo>
                <a:lnTo>
                  <a:pt x="354" y="430"/>
                </a:lnTo>
                <a:lnTo>
                  <a:pt x="356" y="434"/>
                </a:lnTo>
                <a:lnTo>
                  <a:pt x="356" y="436"/>
                </a:lnTo>
                <a:lnTo>
                  <a:pt x="356" y="436"/>
                </a:lnTo>
                <a:lnTo>
                  <a:pt x="352" y="441"/>
                </a:lnTo>
                <a:lnTo>
                  <a:pt x="351" y="445"/>
                </a:lnTo>
                <a:lnTo>
                  <a:pt x="351" y="445"/>
                </a:lnTo>
                <a:lnTo>
                  <a:pt x="356" y="447"/>
                </a:lnTo>
                <a:lnTo>
                  <a:pt x="356" y="447"/>
                </a:lnTo>
                <a:lnTo>
                  <a:pt x="358" y="447"/>
                </a:lnTo>
                <a:lnTo>
                  <a:pt x="358" y="451"/>
                </a:lnTo>
                <a:lnTo>
                  <a:pt x="356" y="454"/>
                </a:lnTo>
                <a:lnTo>
                  <a:pt x="356" y="454"/>
                </a:lnTo>
                <a:lnTo>
                  <a:pt x="354" y="460"/>
                </a:lnTo>
                <a:lnTo>
                  <a:pt x="352" y="466"/>
                </a:lnTo>
                <a:lnTo>
                  <a:pt x="352" y="466"/>
                </a:lnTo>
                <a:lnTo>
                  <a:pt x="354" y="477"/>
                </a:lnTo>
                <a:lnTo>
                  <a:pt x="354" y="477"/>
                </a:lnTo>
                <a:lnTo>
                  <a:pt x="352" y="481"/>
                </a:lnTo>
                <a:lnTo>
                  <a:pt x="349" y="484"/>
                </a:lnTo>
                <a:lnTo>
                  <a:pt x="345" y="488"/>
                </a:lnTo>
                <a:lnTo>
                  <a:pt x="345" y="488"/>
                </a:lnTo>
                <a:lnTo>
                  <a:pt x="343" y="486"/>
                </a:lnTo>
                <a:lnTo>
                  <a:pt x="341" y="483"/>
                </a:lnTo>
                <a:lnTo>
                  <a:pt x="341" y="483"/>
                </a:lnTo>
                <a:lnTo>
                  <a:pt x="341" y="481"/>
                </a:lnTo>
                <a:lnTo>
                  <a:pt x="339" y="479"/>
                </a:lnTo>
                <a:lnTo>
                  <a:pt x="337" y="479"/>
                </a:lnTo>
                <a:lnTo>
                  <a:pt x="337" y="479"/>
                </a:lnTo>
                <a:lnTo>
                  <a:pt x="334" y="483"/>
                </a:lnTo>
                <a:lnTo>
                  <a:pt x="326" y="490"/>
                </a:lnTo>
                <a:lnTo>
                  <a:pt x="326" y="490"/>
                </a:lnTo>
                <a:lnTo>
                  <a:pt x="311" y="516"/>
                </a:lnTo>
                <a:lnTo>
                  <a:pt x="311" y="516"/>
                </a:lnTo>
                <a:lnTo>
                  <a:pt x="298" y="533"/>
                </a:lnTo>
                <a:lnTo>
                  <a:pt x="298" y="533"/>
                </a:lnTo>
                <a:lnTo>
                  <a:pt x="300" y="557"/>
                </a:lnTo>
                <a:lnTo>
                  <a:pt x="300" y="557"/>
                </a:lnTo>
                <a:lnTo>
                  <a:pt x="300" y="585"/>
                </a:lnTo>
                <a:lnTo>
                  <a:pt x="300" y="585"/>
                </a:lnTo>
                <a:lnTo>
                  <a:pt x="296" y="597"/>
                </a:lnTo>
                <a:lnTo>
                  <a:pt x="294" y="606"/>
                </a:lnTo>
                <a:lnTo>
                  <a:pt x="291" y="606"/>
                </a:lnTo>
                <a:lnTo>
                  <a:pt x="291" y="606"/>
                </a:lnTo>
                <a:lnTo>
                  <a:pt x="289" y="608"/>
                </a:lnTo>
                <a:lnTo>
                  <a:pt x="287" y="612"/>
                </a:lnTo>
                <a:lnTo>
                  <a:pt x="287" y="612"/>
                </a:lnTo>
                <a:lnTo>
                  <a:pt x="283" y="617"/>
                </a:lnTo>
                <a:lnTo>
                  <a:pt x="278" y="621"/>
                </a:lnTo>
                <a:lnTo>
                  <a:pt x="278" y="621"/>
                </a:lnTo>
                <a:lnTo>
                  <a:pt x="270" y="629"/>
                </a:lnTo>
                <a:lnTo>
                  <a:pt x="268" y="638"/>
                </a:lnTo>
                <a:lnTo>
                  <a:pt x="268" y="638"/>
                </a:lnTo>
                <a:lnTo>
                  <a:pt x="270" y="651"/>
                </a:lnTo>
                <a:lnTo>
                  <a:pt x="270" y="651"/>
                </a:lnTo>
                <a:lnTo>
                  <a:pt x="270" y="660"/>
                </a:lnTo>
                <a:lnTo>
                  <a:pt x="270" y="673"/>
                </a:lnTo>
                <a:lnTo>
                  <a:pt x="270" y="673"/>
                </a:lnTo>
                <a:lnTo>
                  <a:pt x="272" y="683"/>
                </a:lnTo>
                <a:lnTo>
                  <a:pt x="276" y="692"/>
                </a:lnTo>
                <a:lnTo>
                  <a:pt x="276" y="692"/>
                </a:lnTo>
                <a:lnTo>
                  <a:pt x="278" y="705"/>
                </a:lnTo>
                <a:lnTo>
                  <a:pt x="278" y="705"/>
                </a:lnTo>
                <a:lnTo>
                  <a:pt x="278" y="707"/>
                </a:lnTo>
                <a:lnTo>
                  <a:pt x="276" y="707"/>
                </a:lnTo>
                <a:lnTo>
                  <a:pt x="272" y="705"/>
                </a:lnTo>
                <a:lnTo>
                  <a:pt x="272" y="705"/>
                </a:lnTo>
                <a:lnTo>
                  <a:pt x="268" y="720"/>
                </a:lnTo>
                <a:lnTo>
                  <a:pt x="268" y="720"/>
                </a:lnTo>
                <a:lnTo>
                  <a:pt x="270" y="737"/>
                </a:lnTo>
                <a:lnTo>
                  <a:pt x="270" y="748"/>
                </a:lnTo>
                <a:lnTo>
                  <a:pt x="270" y="756"/>
                </a:lnTo>
                <a:lnTo>
                  <a:pt x="270" y="756"/>
                </a:lnTo>
                <a:lnTo>
                  <a:pt x="264" y="769"/>
                </a:lnTo>
                <a:lnTo>
                  <a:pt x="259" y="782"/>
                </a:lnTo>
                <a:lnTo>
                  <a:pt x="259" y="782"/>
                </a:lnTo>
                <a:lnTo>
                  <a:pt x="244" y="814"/>
                </a:lnTo>
                <a:lnTo>
                  <a:pt x="244" y="814"/>
                </a:lnTo>
                <a:lnTo>
                  <a:pt x="240" y="827"/>
                </a:lnTo>
                <a:lnTo>
                  <a:pt x="240" y="827"/>
                </a:lnTo>
                <a:lnTo>
                  <a:pt x="251" y="844"/>
                </a:lnTo>
                <a:lnTo>
                  <a:pt x="251" y="844"/>
                </a:lnTo>
                <a:lnTo>
                  <a:pt x="251" y="853"/>
                </a:lnTo>
                <a:lnTo>
                  <a:pt x="251" y="853"/>
                </a:lnTo>
                <a:lnTo>
                  <a:pt x="253" y="861"/>
                </a:lnTo>
                <a:lnTo>
                  <a:pt x="257" y="868"/>
                </a:lnTo>
                <a:lnTo>
                  <a:pt x="257" y="868"/>
                </a:lnTo>
                <a:lnTo>
                  <a:pt x="261" y="879"/>
                </a:lnTo>
                <a:lnTo>
                  <a:pt x="261" y="879"/>
                </a:lnTo>
                <a:lnTo>
                  <a:pt x="261" y="887"/>
                </a:lnTo>
                <a:lnTo>
                  <a:pt x="259" y="896"/>
                </a:lnTo>
                <a:lnTo>
                  <a:pt x="259" y="896"/>
                </a:lnTo>
                <a:lnTo>
                  <a:pt x="257" y="906"/>
                </a:lnTo>
                <a:lnTo>
                  <a:pt x="253" y="911"/>
                </a:lnTo>
                <a:lnTo>
                  <a:pt x="253" y="911"/>
                </a:lnTo>
                <a:lnTo>
                  <a:pt x="253" y="919"/>
                </a:lnTo>
                <a:lnTo>
                  <a:pt x="253" y="919"/>
                </a:lnTo>
                <a:lnTo>
                  <a:pt x="251" y="932"/>
                </a:lnTo>
                <a:lnTo>
                  <a:pt x="249" y="943"/>
                </a:lnTo>
                <a:lnTo>
                  <a:pt x="249" y="943"/>
                </a:lnTo>
                <a:lnTo>
                  <a:pt x="246" y="969"/>
                </a:lnTo>
                <a:lnTo>
                  <a:pt x="246" y="969"/>
                </a:lnTo>
                <a:lnTo>
                  <a:pt x="242" y="986"/>
                </a:lnTo>
                <a:lnTo>
                  <a:pt x="240" y="997"/>
                </a:lnTo>
                <a:lnTo>
                  <a:pt x="240" y="997"/>
                </a:lnTo>
                <a:lnTo>
                  <a:pt x="240" y="1007"/>
                </a:lnTo>
                <a:lnTo>
                  <a:pt x="240" y="1007"/>
                </a:lnTo>
                <a:lnTo>
                  <a:pt x="242" y="1022"/>
                </a:lnTo>
                <a:lnTo>
                  <a:pt x="242" y="1022"/>
                </a:lnTo>
                <a:lnTo>
                  <a:pt x="244" y="1037"/>
                </a:lnTo>
                <a:lnTo>
                  <a:pt x="244" y="1037"/>
                </a:lnTo>
                <a:lnTo>
                  <a:pt x="244" y="1044"/>
                </a:lnTo>
                <a:lnTo>
                  <a:pt x="246" y="1053"/>
                </a:lnTo>
                <a:lnTo>
                  <a:pt x="246" y="1053"/>
                </a:lnTo>
                <a:lnTo>
                  <a:pt x="246" y="1065"/>
                </a:lnTo>
                <a:lnTo>
                  <a:pt x="246" y="1070"/>
                </a:lnTo>
                <a:lnTo>
                  <a:pt x="246" y="1070"/>
                </a:lnTo>
                <a:lnTo>
                  <a:pt x="246" y="1089"/>
                </a:lnTo>
                <a:lnTo>
                  <a:pt x="246" y="1089"/>
                </a:lnTo>
                <a:lnTo>
                  <a:pt x="246" y="1098"/>
                </a:lnTo>
                <a:lnTo>
                  <a:pt x="246" y="1098"/>
                </a:lnTo>
                <a:lnTo>
                  <a:pt x="248" y="1102"/>
                </a:lnTo>
                <a:lnTo>
                  <a:pt x="249" y="1110"/>
                </a:lnTo>
                <a:lnTo>
                  <a:pt x="249" y="1110"/>
                </a:lnTo>
                <a:lnTo>
                  <a:pt x="253" y="1125"/>
                </a:lnTo>
                <a:lnTo>
                  <a:pt x="253" y="1125"/>
                </a:lnTo>
                <a:lnTo>
                  <a:pt x="253" y="1140"/>
                </a:lnTo>
                <a:lnTo>
                  <a:pt x="253" y="1140"/>
                </a:lnTo>
                <a:lnTo>
                  <a:pt x="253" y="1143"/>
                </a:lnTo>
                <a:lnTo>
                  <a:pt x="249" y="1149"/>
                </a:lnTo>
                <a:lnTo>
                  <a:pt x="248" y="1155"/>
                </a:lnTo>
                <a:lnTo>
                  <a:pt x="246" y="1160"/>
                </a:lnTo>
                <a:lnTo>
                  <a:pt x="246" y="1160"/>
                </a:lnTo>
                <a:lnTo>
                  <a:pt x="244" y="1162"/>
                </a:lnTo>
                <a:lnTo>
                  <a:pt x="240" y="1164"/>
                </a:lnTo>
                <a:lnTo>
                  <a:pt x="229" y="1168"/>
                </a:lnTo>
                <a:lnTo>
                  <a:pt x="229" y="1168"/>
                </a:lnTo>
                <a:lnTo>
                  <a:pt x="219" y="1170"/>
                </a:lnTo>
                <a:lnTo>
                  <a:pt x="208" y="1170"/>
                </a:lnTo>
                <a:lnTo>
                  <a:pt x="208" y="1170"/>
                </a:lnTo>
                <a:lnTo>
                  <a:pt x="197" y="1168"/>
                </a:lnTo>
                <a:lnTo>
                  <a:pt x="191" y="1166"/>
                </a:lnTo>
                <a:lnTo>
                  <a:pt x="191" y="1166"/>
                </a:lnTo>
                <a:lnTo>
                  <a:pt x="188" y="1160"/>
                </a:lnTo>
                <a:lnTo>
                  <a:pt x="186" y="1155"/>
                </a:lnTo>
                <a:lnTo>
                  <a:pt x="186" y="1155"/>
                </a:lnTo>
                <a:lnTo>
                  <a:pt x="182" y="1147"/>
                </a:lnTo>
                <a:lnTo>
                  <a:pt x="180" y="1145"/>
                </a:lnTo>
                <a:lnTo>
                  <a:pt x="180" y="1141"/>
                </a:lnTo>
                <a:lnTo>
                  <a:pt x="180" y="1141"/>
                </a:lnTo>
                <a:lnTo>
                  <a:pt x="182" y="1130"/>
                </a:lnTo>
                <a:lnTo>
                  <a:pt x="184" y="1119"/>
                </a:lnTo>
                <a:lnTo>
                  <a:pt x="184" y="1119"/>
                </a:lnTo>
                <a:lnTo>
                  <a:pt x="184" y="1104"/>
                </a:lnTo>
                <a:lnTo>
                  <a:pt x="184" y="1104"/>
                </a:lnTo>
                <a:lnTo>
                  <a:pt x="184" y="1093"/>
                </a:lnTo>
                <a:lnTo>
                  <a:pt x="184" y="1082"/>
                </a:lnTo>
                <a:lnTo>
                  <a:pt x="184" y="1082"/>
                </a:lnTo>
                <a:lnTo>
                  <a:pt x="182" y="1042"/>
                </a:lnTo>
                <a:lnTo>
                  <a:pt x="182" y="1042"/>
                </a:lnTo>
                <a:lnTo>
                  <a:pt x="182" y="1025"/>
                </a:lnTo>
                <a:lnTo>
                  <a:pt x="182" y="1025"/>
                </a:lnTo>
                <a:lnTo>
                  <a:pt x="182" y="1020"/>
                </a:lnTo>
                <a:lnTo>
                  <a:pt x="186" y="1016"/>
                </a:lnTo>
                <a:lnTo>
                  <a:pt x="186" y="1016"/>
                </a:lnTo>
                <a:lnTo>
                  <a:pt x="186" y="1014"/>
                </a:lnTo>
                <a:lnTo>
                  <a:pt x="188" y="1016"/>
                </a:lnTo>
                <a:lnTo>
                  <a:pt x="190" y="1018"/>
                </a:lnTo>
                <a:lnTo>
                  <a:pt x="191" y="1012"/>
                </a:lnTo>
                <a:lnTo>
                  <a:pt x="191" y="1012"/>
                </a:lnTo>
                <a:lnTo>
                  <a:pt x="193" y="1005"/>
                </a:lnTo>
                <a:lnTo>
                  <a:pt x="193" y="1005"/>
                </a:lnTo>
                <a:lnTo>
                  <a:pt x="195" y="1001"/>
                </a:lnTo>
                <a:lnTo>
                  <a:pt x="195" y="1001"/>
                </a:lnTo>
                <a:lnTo>
                  <a:pt x="195" y="995"/>
                </a:lnTo>
                <a:lnTo>
                  <a:pt x="195" y="986"/>
                </a:lnTo>
                <a:lnTo>
                  <a:pt x="195" y="986"/>
                </a:lnTo>
                <a:lnTo>
                  <a:pt x="191" y="973"/>
                </a:lnTo>
                <a:lnTo>
                  <a:pt x="190" y="965"/>
                </a:lnTo>
                <a:lnTo>
                  <a:pt x="190" y="960"/>
                </a:lnTo>
                <a:lnTo>
                  <a:pt x="190" y="960"/>
                </a:lnTo>
                <a:lnTo>
                  <a:pt x="186" y="943"/>
                </a:lnTo>
                <a:lnTo>
                  <a:pt x="182" y="932"/>
                </a:lnTo>
                <a:lnTo>
                  <a:pt x="182" y="932"/>
                </a:lnTo>
                <a:lnTo>
                  <a:pt x="175" y="922"/>
                </a:lnTo>
                <a:lnTo>
                  <a:pt x="175" y="922"/>
                </a:lnTo>
                <a:lnTo>
                  <a:pt x="169" y="913"/>
                </a:lnTo>
                <a:lnTo>
                  <a:pt x="165" y="906"/>
                </a:lnTo>
                <a:lnTo>
                  <a:pt x="165" y="906"/>
                </a:lnTo>
                <a:lnTo>
                  <a:pt x="167" y="889"/>
                </a:lnTo>
                <a:lnTo>
                  <a:pt x="167" y="889"/>
                </a:lnTo>
                <a:lnTo>
                  <a:pt x="161" y="864"/>
                </a:lnTo>
                <a:lnTo>
                  <a:pt x="161" y="864"/>
                </a:lnTo>
                <a:lnTo>
                  <a:pt x="160" y="859"/>
                </a:lnTo>
                <a:lnTo>
                  <a:pt x="161" y="851"/>
                </a:lnTo>
                <a:lnTo>
                  <a:pt x="163" y="836"/>
                </a:lnTo>
                <a:lnTo>
                  <a:pt x="163" y="836"/>
                </a:lnTo>
                <a:lnTo>
                  <a:pt x="163" y="827"/>
                </a:lnTo>
                <a:lnTo>
                  <a:pt x="161" y="818"/>
                </a:lnTo>
                <a:lnTo>
                  <a:pt x="161" y="818"/>
                </a:lnTo>
                <a:lnTo>
                  <a:pt x="158" y="812"/>
                </a:lnTo>
                <a:lnTo>
                  <a:pt x="156" y="806"/>
                </a:lnTo>
                <a:lnTo>
                  <a:pt x="156" y="806"/>
                </a:lnTo>
                <a:lnTo>
                  <a:pt x="148" y="778"/>
                </a:lnTo>
                <a:lnTo>
                  <a:pt x="148" y="778"/>
                </a:lnTo>
                <a:lnTo>
                  <a:pt x="146" y="782"/>
                </a:lnTo>
                <a:lnTo>
                  <a:pt x="145" y="788"/>
                </a:lnTo>
                <a:lnTo>
                  <a:pt x="145" y="788"/>
                </a:lnTo>
                <a:lnTo>
                  <a:pt x="143" y="816"/>
                </a:lnTo>
                <a:lnTo>
                  <a:pt x="143" y="816"/>
                </a:lnTo>
                <a:lnTo>
                  <a:pt x="145" y="836"/>
                </a:lnTo>
                <a:lnTo>
                  <a:pt x="145" y="836"/>
                </a:lnTo>
                <a:lnTo>
                  <a:pt x="150" y="851"/>
                </a:lnTo>
                <a:lnTo>
                  <a:pt x="150" y="851"/>
                </a:lnTo>
                <a:lnTo>
                  <a:pt x="150" y="855"/>
                </a:lnTo>
                <a:lnTo>
                  <a:pt x="148" y="861"/>
                </a:lnTo>
                <a:lnTo>
                  <a:pt x="148" y="861"/>
                </a:lnTo>
                <a:lnTo>
                  <a:pt x="146" y="864"/>
                </a:lnTo>
                <a:lnTo>
                  <a:pt x="148" y="868"/>
                </a:lnTo>
                <a:lnTo>
                  <a:pt x="150" y="872"/>
                </a:lnTo>
                <a:lnTo>
                  <a:pt x="150" y="872"/>
                </a:lnTo>
                <a:lnTo>
                  <a:pt x="154" y="877"/>
                </a:lnTo>
                <a:lnTo>
                  <a:pt x="158" y="883"/>
                </a:lnTo>
                <a:lnTo>
                  <a:pt x="158" y="883"/>
                </a:lnTo>
                <a:lnTo>
                  <a:pt x="160" y="891"/>
                </a:lnTo>
                <a:lnTo>
                  <a:pt x="160" y="896"/>
                </a:lnTo>
                <a:lnTo>
                  <a:pt x="160" y="896"/>
                </a:lnTo>
                <a:lnTo>
                  <a:pt x="156" y="904"/>
                </a:lnTo>
                <a:lnTo>
                  <a:pt x="152" y="909"/>
                </a:lnTo>
                <a:lnTo>
                  <a:pt x="152" y="909"/>
                </a:lnTo>
                <a:lnTo>
                  <a:pt x="150" y="911"/>
                </a:lnTo>
                <a:lnTo>
                  <a:pt x="150" y="917"/>
                </a:lnTo>
                <a:lnTo>
                  <a:pt x="150" y="917"/>
                </a:lnTo>
                <a:lnTo>
                  <a:pt x="148" y="924"/>
                </a:lnTo>
                <a:lnTo>
                  <a:pt x="145" y="932"/>
                </a:lnTo>
                <a:lnTo>
                  <a:pt x="145" y="932"/>
                </a:lnTo>
                <a:lnTo>
                  <a:pt x="143" y="941"/>
                </a:lnTo>
                <a:lnTo>
                  <a:pt x="143" y="951"/>
                </a:lnTo>
                <a:lnTo>
                  <a:pt x="143" y="951"/>
                </a:lnTo>
                <a:lnTo>
                  <a:pt x="141" y="990"/>
                </a:lnTo>
                <a:lnTo>
                  <a:pt x="141" y="997"/>
                </a:lnTo>
                <a:lnTo>
                  <a:pt x="141" y="997"/>
                </a:lnTo>
                <a:lnTo>
                  <a:pt x="143" y="999"/>
                </a:lnTo>
                <a:lnTo>
                  <a:pt x="146" y="1001"/>
                </a:lnTo>
                <a:lnTo>
                  <a:pt x="146" y="1001"/>
                </a:lnTo>
                <a:lnTo>
                  <a:pt x="146" y="1010"/>
                </a:lnTo>
                <a:lnTo>
                  <a:pt x="146" y="1010"/>
                </a:lnTo>
                <a:lnTo>
                  <a:pt x="148" y="1010"/>
                </a:lnTo>
                <a:lnTo>
                  <a:pt x="150" y="1010"/>
                </a:lnTo>
                <a:lnTo>
                  <a:pt x="150" y="1010"/>
                </a:lnTo>
                <a:lnTo>
                  <a:pt x="150" y="1022"/>
                </a:lnTo>
                <a:lnTo>
                  <a:pt x="150" y="1022"/>
                </a:lnTo>
                <a:lnTo>
                  <a:pt x="150" y="1038"/>
                </a:lnTo>
                <a:lnTo>
                  <a:pt x="150" y="1038"/>
                </a:lnTo>
                <a:lnTo>
                  <a:pt x="156" y="1070"/>
                </a:lnTo>
                <a:lnTo>
                  <a:pt x="156" y="1070"/>
                </a:lnTo>
                <a:lnTo>
                  <a:pt x="160" y="1087"/>
                </a:lnTo>
                <a:lnTo>
                  <a:pt x="160" y="1087"/>
                </a:lnTo>
                <a:lnTo>
                  <a:pt x="161" y="1095"/>
                </a:lnTo>
                <a:lnTo>
                  <a:pt x="163" y="1100"/>
                </a:lnTo>
                <a:lnTo>
                  <a:pt x="163" y="1100"/>
                </a:lnTo>
                <a:lnTo>
                  <a:pt x="160" y="1106"/>
                </a:lnTo>
                <a:lnTo>
                  <a:pt x="158" y="1111"/>
                </a:lnTo>
                <a:lnTo>
                  <a:pt x="158" y="1111"/>
                </a:lnTo>
                <a:lnTo>
                  <a:pt x="160" y="1125"/>
                </a:lnTo>
                <a:lnTo>
                  <a:pt x="160" y="1125"/>
                </a:lnTo>
                <a:lnTo>
                  <a:pt x="158" y="1126"/>
                </a:lnTo>
                <a:lnTo>
                  <a:pt x="156" y="1126"/>
                </a:lnTo>
                <a:lnTo>
                  <a:pt x="152" y="1126"/>
                </a:lnTo>
                <a:lnTo>
                  <a:pt x="152" y="1126"/>
                </a:lnTo>
                <a:lnTo>
                  <a:pt x="145" y="1132"/>
                </a:lnTo>
                <a:lnTo>
                  <a:pt x="139" y="1136"/>
                </a:lnTo>
                <a:lnTo>
                  <a:pt x="139" y="1136"/>
                </a:lnTo>
                <a:lnTo>
                  <a:pt x="133" y="1147"/>
                </a:lnTo>
                <a:lnTo>
                  <a:pt x="133" y="1147"/>
                </a:lnTo>
                <a:lnTo>
                  <a:pt x="126" y="1153"/>
                </a:lnTo>
                <a:lnTo>
                  <a:pt x="118" y="1160"/>
                </a:lnTo>
                <a:lnTo>
                  <a:pt x="118" y="1160"/>
                </a:lnTo>
                <a:lnTo>
                  <a:pt x="111" y="1164"/>
                </a:lnTo>
                <a:lnTo>
                  <a:pt x="103" y="1166"/>
                </a:lnTo>
                <a:lnTo>
                  <a:pt x="103" y="1166"/>
                </a:lnTo>
                <a:lnTo>
                  <a:pt x="83" y="1166"/>
                </a:lnTo>
                <a:lnTo>
                  <a:pt x="83" y="1166"/>
                </a:lnTo>
                <a:lnTo>
                  <a:pt x="68" y="1164"/>
                </a:lnTo>
                <a:lnTo>
                  <a:pt x="57" y="1160"/>
                </a:lnTo>
                <a:lnTo>
                  <a:pt x="57" y="1160"/>
                </a:lnTo>
                <a:lnTo>
                  <a:pt x="55" y="1156"/>
                </a:lnTo>
                <a:lnTo>
                  <a:pt x="55" y="1149"/>
                </a:lnTo>
                <a:lnTo>
                  <a:pt x="55" y="1149"/>
                </a:lnTo>
                <a:lnTo>
                  <a:pt x="57" y="1138"/>
                </a:lnTo>
                <a:lnTo>
                  <a:pt x="57" y="1138"/>
                </a:lnTo>
                <a:lnTo>
                  <a:pt x="59" y="1132"/>
                </a:lnTo>
                <a:lnTo>
                  <a:pt x="64" y="1125"/>
                </a:lnTo>
                <a:lnTo>
                  <a:pt x="64" y="1125"/>
                </a:lnTo>
                <a:lnTo>
                  <a:pt x="72" y="1113"/>
                </a:lnTo>
                <a:lnTo>
                  <a:pt x="72" y="1113"/>
                </a:lnTo>
                <a:lnTo>
                  <a:pt x="77" y="1108"/>
                </a:lnTo>
                <a:lnTo>
                  <a:pt x="79" y="1102"/>
                </a:lnTo>
                <a:lnTo>
                  <a:pt x="79" y="1102"/>
                </a:lnTo>
                <a:lnTo>
                  <a:pt x="81" y="1089"/>
                </a:lnTo>
                <a:lnTo>
                  <a:pt x="85" y="1076"/>
                </a:lnTo>
                <a:lnTo>
                  <a:pt x="85" y="1076"/>
                </a:lnTo>
                <a:lnTo>
                  <a:pt x="87" y="1072"/>
                </a:lnTo>
                <a:lnTo>
                  <a:pt x="87" y="1068"/>
                </a:lnTo>
                <a:lnTo>
                  <a:pt x="87" y="1063"/>
                </a:lnTo>
                <a:lnTo>
                  <a:pt x="87" y="1063"/>
                </a:lnTo>
                <a:lnTo>
                  <a:pt x="85" y="1057"/>
                </a:lnTo>
                <a:lnTo>
                  <a:pt x="85" y="1052"/>
                </a:lnTo>
                <a:lnTo>
                  <a:pt x="85" y="1052"/>
                </a:lnTo>
                <a:lnTo>
                  <a:pt x="87" y="1044"/>
                </a:lnTo>
                <a:lnTo>
                  <a:pt x="87" y="1044"/>
                </a:lnTo>
                <a:lnTo>
                  <a:pt x="85" y="1035"/>
                </a:lnTo>
                <a:lnTo>
                  <a:pt x="85" y="1035"/>
                </a:lnTo>
                <a:lnTo>
                  <a:pt x="87" y="1027"/>
                </a:lnTo>
                <a:lnTo>
                  <a:pt x="87" y="1027"/>
                </a:lnTo>
                <a:lnTo>
                  <a:pt x="85" y="1025"/>
                </a:lnTo>
                <a:lnTo>
                  <a:pt x="81" y="1024"/>
                </a:lnTo>
                <a:lnTo>
                  <a:pt x="77" y="1020"/>
                </a:lnTo>
                <a:lnTo>
                  <a:pt x="79" y="1018"/>
                </a:lnTo>
                <a:lnTo>
                  <a:pt x="88" y="1025"/>
                </a:lnTo>
                <a:lnTo>
                  <a:pt x="88" y="1025"/>
                </a:lnTo>
                <a:lnTo>
                  <a:pt x="92" y="1024"/>
                </a:lnTo>
                <a:lnTo>
                  <a:pt x="92" y="1024"/>
                </a:lnTo>
                <a:lnTo>
                  <a:pt x="94" y="1022"/>
                </a:lnTo>
                <a:lnTo>
                  <a:pt x="92" y="1020"/>
                </a:lnTo>
                <a:lnTo>
                  <a:pt x="92" y="1020"/>
                </a:lnTo>
                <a:lnTo>
                  <a:pt x="94" y="1014"/>
                </a:lnTo>
                <a:lnTo>
                  <a:pt x="94" y="1014"/>
                </a:lnTo>
                <a:lnTo>
                  <a:pt x="94" y="1010"/>
                </a:lnTo>
                <a:lnTo>
                  <a:pt x="92" y="1009"/>
                </a:lnTo>
                <a:lnTo>
                  <a:pt x="92" y="1009"/>
                </a:lnTo>
                <a:lnTo>
                  <a:pt x="90" y="1005"/>
                </a:lnTo>
                <a:lnTo>
                  <a:pt x="90" y="1001"/>
                </a:lnTo>
                <a:lnTo>
                  <a:pt x="90" y="1001"/>
                </a:lnTo>
                <a:lnTo>
                  <a:pt x="90" y="997"/>
                </a:lnTo>
                <a:lnTo>
                  <a:pt x="90" y="997"/>
                </a:lnTo>
                <a:lnTo>
                  <a:pt x="92" y="994"/>
                </a:lnTo>
                <a:lnTo>
                  <a:pt x="94" y="994"/>
                </a:lnTo>
                <a:lnTo>
                  <a:pt x="94" y="994"/>
                </a:lnTo>
                <a:lnTo>
                  <a:pt x="85" y="945"/>
                </a:lnTo>
                <a:lnTo>
                  <a:pt x="85" y="945"/>
                </a:lnTo>
                <a:lnTo>
                  <a:pt x="83" y="941"/>
                </a:lnTo>
                <a:lnTo>
                  <a:pt x="81" y="937"/>
                </a:lnTo>
                <a:lnTo>
                  <a:pt x="79" y="936"/>
                </a:lnTo>
                <a:lnTo>
                  <a:pt x="79" y="936"/>
                </a:lnTo>
                <a:lnTo>
                  <a:pt x="66" y="930"/>
                </a:lnTo>
                <a:lnTo>
                  <a:pt x="66" y="930"/>
                </a:lnTo>
                <a:lnTo>
                  <a:pt x="62" y="926"/>
                </a:lnTo>
                <a:lnTo>
                  <a:pt x="60" y="924"/>
                </a:lnTo>
                <a:lnTo>
                  <a:pt x="55" y="917"/>
                </a:lnTo>
                <a:lnTo>
                  <a:pt x="55" y="917"/>
                </a:lnTo>
                <a:lnTo>
                  <a:pt x="53" y="915"/>
                </a:lnTo>
                <a:lnTo>
                  <a:pt x="55" y="913"/>
                </a:lnTo>
                <a:lnTo>
                  <a:pt x="57" y="907"/>
                </a:lnTo>
                <a:lnTo>
                  <a:pt x="57" y="907"/>
                </a:lnTo>
                <a:lnTo>
                  <a:pt x="59" y="900"/>
                </a:lnTo>
                <a:lnTo>
                  <a:pt x="59" y="894"/>
                </a:lnTo>
                <a:lnTo>
                  <a:pt x="59" y="894"/>
                </a:lnTo>
                <a:lnTo>
                  <a:pt x="57" y="885"/>
                </a:lnTo>
                <a:lnTo>
                  <a:pt x="55" y="874"/>
                </a:lnTo>
                <a:lnTo>
                  <a:pt x="55" y="874"/>
                </a:lnTo>
                <a:lnTo>
                  <a:pt x="45" y="804"/>
                </a:lnTo>
                <a:lnTo>
                  <a:pt x="45" y="804"/>
                </a:lnTo>
                <a:lnTo>
                  <a:pt x="42" y="769"/>
                </a:lnTo>
                <a:lnTo>
                  <a:pt x="42" y="769"/>
                </a:lnTo>
                <a:lnTo>
                  <a:pt x="36" y="741"/>
                </a:lnTo>
                <a:lnTo>
                  <a:pt x="36" y="741"/>
                </a:lnTo>
                <a:lnTo>
                  <a:pt x="30" y="681"/>
                </a:lnTo>
                <a:lnTo>
                  <a:pt x="30" y="681"/>
                </a:lnTo>
                <a:lnTo>
                  <a:pt x="29" y="675"/>
                </a:lnTo>
                <a:lnTo>
                  <a:pt x="25" y="668"/>
                </a:lnTo>
                <a:lnTo>
                  <a:pt x="25" y="668"/>
                </a:lnTo>
                <a:lnTo>
                  <a:pt x="21" y="657"/>
                </a:lnTo>
                <a:lnTo>
                  <a:pt x="19" y="647"/>
                </a:lnTo>
                <a:lnTo>
                  <a:pt x="19" y="647"/>
                </a:lnTo>
                <a:lnTo>
                  <a:pt x="14" y="638"/>
                </a:lnTo>
                <a:lnTo>
                  <a:pt x="12" y="627"/>
                </a:lnTo>
                <a:lnTo>
                  <a:pt x="12" y="627"/>
                </a:lnTo>
                <a:lnTo>
                  <a:pt x="12" y="614"/>
                </a:lnTo>
                <a:lnTo>
                  <a:pt x="12" y="614"/>
                </a:lnTo>
                <a:lnTo>
                  <a:pt x="12" y="595"/>
                </a:lnTo>
                <a:lnTo>
                  <a:pt x="8" y="593"/>
                </a:lnTo>
                <a:lnTo>
                  <a:pt x="8" y="593"/>
                </a:lnTo>
                <a:lnTo>
                  <a:pt x="4" y="578"/>
                </a:lnTo>
                <a:lnTo>
                  <a:pt x="4" y="578"/>
                </a:lnTo>
                <a:lnTo>
                  <a:pt x="2" y="567"/>
                </a:lnTo>
                <a:lnTo>
                  <a:pt x="2" y="567"/>
                </a:lnTo>
                <a:lnTo>
                  <a:pt x="6" y="565"/>
                </a:lnTo>
                <a:lnTo>
                  <a:pt x="8" y="565"/>
                </a:lnTo>
                <a:lnTo>
                  <a:pt x="8" y="561"/>
                </a:lnTo>
                <a:lnTo>
                  <a:pt x="8" y="561"/>
                </a:lnTo>
                <a:lnTo>
                  <a:pt x="6" y="544"/>
                </a:lnTo>
                <a:lnTo>
                  <a:pt x="6" y="544"/>
                </a:lnTo>
                <a:lnTo>
                  <a:pt x="4" y="522"/>
                </a:lnTo>
                <a:lnTo>
                  <a:pt x="4" y="522"/>
                </a:lnTo>
                <a:lnTo>
                  <a:pt x="2" y="499"/>
                </a:lnTo>
                <a:lnTo>
                  <a:pt x="2" y="499"/>
                </a:lnTo>
                <a:lnTo>
                  <a:pt x="0" y="460"/>
                </a:lnTo>
                <a:lnTo>
                  <a:pt x="0" y="460"/>
                </a:lnTo>
                <a:lnTo>
                  <a:pt x="0" y="453"/>
                </a:lnTo>
                <a:lnTo>
                  <a:pt x="2" y="441"/>
                </a:lnTo>
                <a:lnTo>
                  <a:pt x="2" y="441"/>
                </a:lnTo>
                <a:lnTo>
                  <a:pt x="2" y="428"/>
                </a:lnTo>
                <a:lnTo>
                  <a:pt x="2" y="428"/>
                </a:lnTo>
                <a:lnTo>
                  <a:pt x="6" y="411"/>
                </a:lnTo>
                <a:lnTo>
                  <a:pt x="6" y="411"/>
                </a:lnTo>
                <a:lnTo>
                  <a:pt x="6" y="400"/>
                </a:lnTo>
                <a:lnTo>
                  <a:pt x="6" y="389"/>
                </a:lnTo>
                <a:lnTo>
                  <a:pt x="6" y="389"/>
                </a:lnTo>
                <a:lnTo>
                  <a:pt x="8" y="365"/>
                </a:lnTo>
                <a:lnTo>
                  <a:pt x="8" y="365"/>
                </a:lnTo>
                <a:lnTo>
                  <a:pt x="6" y="359"/>
                </a:lnTo>
                <a:lnTo>
                  <a:pt x="6" y="359"/>
                </a:lnTo>
                <a:lnTo>
                  <a:pt x="8" y="355"/>
                </a:lnTo>
                <a:lnTo>
                  <a:pt x="10" y="351"/>
                </a:lnTo>
                <a:lnTo>
                  <a:pt x="10" y="351"/>
                </a:lnTo>
                <a:lnTo>
                  <a:pt x="12" y="350"/>
                </a:lnTo>
                <a:lnTo>
                  <a:pt x="10" y="344"/>
                </a:lnTo>
                <a:lnTo>
                  <a:pt x="10" y="344"/>
                </a:lnTo>
                <a:lnTo>
                  <a:pt x="6" y="335"/>
                </a:lnTo>
                <a:lnTo>
                  <a:pt x="4" y="323"/>
                </a:lnTo>
                <a:lnTo>
                  <a:pt x="4" y="323"/>
                </a:lnTo>
                <a:lnTo>
                  <a:pt x="4" y="318"/>
                </a:lnTo>
                <a:lnTo>
                  <a:pt x="6" y="312"/>
                </a:lnTo>
                <a:lnTo>
                  <a:pt x="6" y="312"/>
                </a:lnTo>
                <a:lnTo>
                  <a:pt x="10" y="293"/>
                </a:lnTo>
                <a:lnTo>
                  <a:pt x="10" y="293"/>
                </a:lnTo>
                <a:lnTo>
                  <a:pt x="14" y="286"/>
                </a:lnTo>
                <a:lnTo>
                  <a:pt x="17" y="278"/>
                </a:lnTo>
                <a:lnTo>
                  <a:pt x="17" y="278"/>
                </a:lnTo>
                <a:lnTo>
                  <a:pt x="17" y="275"/>
                </a:lnTo>
                <a:lnTo>
                  <a:pt x="17" y="273"/>
                </a:lnTo>
                <a:lnTo>
                  <a:pt x="15" y="267"/>
                </a:lnTo>
                <a:lnTo>
                  <a:pt x="15" y="267"/>
                </a:lnTo>
                <a:lnTo>
                  <a:pt x="15" y="264"/>
                </a:lnTo>
                <a:lnTo>
                  <a:pt x="17" y="264"/>
                </a:lnTo>
                <a:lnTo>
                  <a:pt x="21" y="260"/>
                </a:lnTo>
                <a:lnTo>
                  <a:pt x="21" y="260"/>
                </a:lnTo>
                <a:lnTo>
                  <a:pt x="27" y="245"/>
                </a:lnTo>
                <a:lnTo>
                  <a:pt x="34" y="232"/>
                </a:lnTo>
                <a:lnTo>
                  <a:pt x="34" y="232"/>
                </a:lnTo>
                <a:lnTo>
                  <a:pt x="38" y="226"/>
                </a:lnTo>
                <a:lnTo>
                  <a:pt x="44" y="219"/>
                </a:lnTo>
                <a:lnTo>
                  <a:pt x="44" y="219"/>
                </a:lnTo>
                <a:lnTo>
                  <a:pt x="49" y="213"/>
                </a:lnTo>
                <a:lnTo>
                  <a:pt x="57" y="209"/>
                </a:lnTo>
                <a:lnTo>
                  <a:pt x="57" y="209"/>
                </a:lnTo>
                <a:lnTo>
                  <a:pt x="75" y="200"/>
                </a:lnTo>
                <a:lnTo>
                  <a:pt x="75" y="200"/>
                </a:lnTo>
                <a:lnTo>
                  <a:pt x="83" y="196"/>
                </a:lnTo>
                <a:lnTo>
                  <a:pt x="87" y="196"/>
                </a:lnTo>
                <a:lnTo>
                  <a:pt x="105" y="179"/>
                </a:lnTo>
                <a:lnTo>
                  <a:pt x="105" y="179"/>
                </a:lnTo>
                <a:lnTo>
                  <a:pt x="107" y="177"/>
                </a:lnTo>
                <a:lnTo>
                  <a:pt x="107" y="174"/>
                </a:lnTo>
                <a:lnTo>
                  <a:pt x="107" y="172"/>
                </a:lnTo>
                <a:lnTo>
                  <a:pt x="107" y="172"/>
                </a:lnTo>
                <a:lnTo>
                  <a:pt x="102" y="168"/>
                </a:lnTo>
                <a:lnTo>
                  <a:pt x="96" y="166"/>
                </a:lnTo>
                <a:lnTo>
                  <a:pt x="96" y="166"/>
                </a:lnTo>
                <a:lnTo>
                  <a:pt x="83" y="164"/>
                </a:lnTo>
                <a:lnTo>
                  <a:pt x="83" y="164"/>
                </a:lnTo>
                <a:lnTo>
                  <a:pt x="79" y="161"/>
                </a:lnTo>
                <a:lnTo>
                  <a:pt x="77" y="157"/>
                </a:lnTo>
                <a:lnTo>
                  <a:pt x="77" y="157"/>
                </a:lnTo>
                <a:lnTo>
                  <a:pt x="81" y="144"/>
                </a:lnTo>
                <a:lnTo>
                  <a:pt x="81" y="144"/>
                </a:lnTo>
                <a:lnTo>
                  <a:pt x="81" y="138"/>
                </a:lnTo>
                <a:lnTo>
                  <a:pt x="81" y="136"/>
                </a:lnTo>
                <a:lnTo>
                  <a:pt x="81" y="136"/>
                </a:lnTo>
                <a:lnTo>
                  <a:pt x="79" y="131"/>
                </a:lnTo>
                <a:lnTo>
                  <a:pt x="79" y="131"/>
                </a:lnTo>
                <a:lnTo>
                  <a:pt x="81" y="123"/>
                </a:lnTo>
                <a:lnTo>
                  <a:pt x="81" y="123"/>
                </a:lnTo>
                <a:lnTo>
                  <a:pt x="79" y="119"/>
                </a:lnTo>
                <a:lnTo>
                  <a:pt x="79" y="116"/>
                </a:lnTo>
                <a:lnTo>
                  <a:pt x="79" y="116"/>
                </a:lnTo>
                <a:lnTo>
                  <a:pt x="75" y="114"/>
                </a:lnTo>
                <a:lnTo>
                  <a:pt x="70" y="112"/>
                </a:lnTo>
                <a:lnTo>
                  <a:pt x="70" y="112"/>
                </a:lnTo>
                <a:lnTo>
                  <a:pt x="66" y="110"/>
                </a:lnTo>
                <a:lnTo>
                  <a:pt x="64" y="108"/>
                </a:lnTo>
                <a:lnTo>
                  <a:pt x="64" y="108"/>
                </a:lnTo>
                <a:lnTo>
                  <a:pt x="66" y="104"/>
                </a:lnTo>
                <a:lnTo>
                  <a:pt x="68" y="101"/>
                </a:lnTo>
                <a:lnTo>
                  <a:pt x="75" y="91"/>
                </a:lnTo>
                <a:lnTo>
                  <a:pt x="75" y="91"/>
                </a:lnTo>
                <a:lnTo>
                  <a:pt x="81" y="86"/>
                </a:lnTo>
                <a:lnTo>
                  <a:pt x="83" y="82"/>
                </a:lnTo>
                <a:lnTo>
                  <a:pt x="83" y="82"/>
                </a:lnTo>
                <a:lnTo>
                  <a:pt x="79" y="74"/>
                </a:lnTo>
                <a:lnTo>
                  <a:pt x="79" y="74"/>
                </a:lnTo>
                <a:lnTo>
                  <a:pt x="79" y="69"/>
                </a:lnTo>
                <a:lnTo>
                  <a:pt x="79" y="67"/>
                </a:lnTo>
                <a:lnTo>
                  <a:pt x="79" y="67"/>
                </a:lnTo>
                <a:lnTo>
                  <a:pt x="79" y="65"/>
                </a:lnTo>
                <a:lnTo>
                  <a:pt x="77" y="61"/>
                </a:lnTo>
                <a:lnTo>
                  <a:pt x="77" y="61"/>
                </a:lnTo>
                <a:lnTo>
                  <a:pt x="73" y="58"/>
                </a:lnTo>
                <a:lnTo>
                  <a:pt x="70" y="56"/>
                </a:lnTo>
                <a:lnTo>
                  <a:pt x="70" y="56"/>
                </a:lnTo>
                <a:lnTo>
                  <a:pt x="70" y="52"/>
                </a:lnTo>
                <a:lnTo>
                  <a:pt x="70" y="48"/>
                </a:lnTo>
                <a:lnTo>
                  <a:pt x="66" y="46"/>
                </a:lnTo>
                <a:lnTo>
                  <a:pt x="66" y="46"/>
                </a:lnTo>
                <a:lnTo>
                  <a:pt x="62" y="46"/>
                </a:lnTo>
                <a:lnTo>
                  <a:pt x="60" y="46"/>
                </a:lnTo>
                <a:lnTo>
                  <a:pt x="60" y="45"/>
                </a:lnTo>
                <a:lnTo>
                  <a:pt x="60" y="45"/>
                </a:lnTo>
                <a:lnTo>
                  <a:pt x="64" y="39"/>
                </a:lnTo>
                <a:lnTo>
                  <a:pt x="70" y="31"/>
                </a:lnTo>
                <a:lnTo>
                  <a:pt x="70" y="31"/>
                </a:lnTo>
                <a:lnTo>
                  <a:pt x="73" y="28"/>
                </a:lnTo>
                <a:lnTo>
                  <a:pt x="77" y="26"/>
                </a:lnTo>
                <a:lnTo>
                  <a:pt x="77" y="26"/>
                </a:lnTo>
                <a:lnTo>
                  <a:pt x="79" y="24"/>
                </a:lnTo>
                <a:lnTo>
                  <a:pt x="79" y="22"/>
                </a:lnTo>
                <a:lnTo>
                  <a:pt x="81" y="16"/>
                </a:lnTo>
                <a:lnTo>
                  <a:pt x="81" y="16"/>
                </a:lnTo>
                <a:lnTo>
                  <a:pt x="87" y="11"/>
                </a:lnTo>
                <a:lnTo>
                  <a:pt x="92" y="9"/>
                </a:lnTo>
                <a:lnTo>
                  <a:pt x="100" y="7"/>
                </a:lnTo>
                <a:lnTo>
                  <a:pt x="100" y="7"/>
                </a:lnTo>
                <a:lnTo>
                  <a:pt x="109" y="5"/>
                </a:lnTo>
                <a:lnTo>
                  <a:pt x="120" y="3"/>
                </a:lnTo>
                <a:lnTo>
                  <a:pt x="120" y="3"/>
                </a:lnTo>
                <a:lnTo>
                  <a:pt x="133" y="0"/>
                </a:lnTo>
                <a:lnTo>
                  <a:pt x="141" y="0"/>
                </a:lnTo>
                <a:lnTo>
                  <a:pt x="141" y="0"/>
                </a:lnTo>
                <a:lnTo>
                  <a:pt x="148" y="1"/>
                </a:lnTo>
                <a:lnTo>
                  <a:pt x="154" y="5"/>
                </a:lnTo>
                <a:lnTo>
                  <a:pt x="154" y="5"/>
                </a:lnTo>
                <a:lnTo>
                  <a:pt x="156" y="5"/>
                </a:lnTo>
                <a:lnTo>
                  <a:pt x="160" y="5"/>
                </a:lnTo>
                <a:lnTo>
                  <a:pt x="169" y="7"/>
                </a:lnTo>
                <a:lnTo>
                  <a:pt x="169" y="7"/>
                </a:lnTo>
                <a:lnTo>
                  <a:pt x="180" y="9"/>
                </a:lnTo>
                <a:lnTo>
                  <a:pt x="188" y="9"/>
                </a:lnTo>
                <a:lnTo>
                  <a:pt x="188" y="9"/>
                </a:lnTo>
                <a:lnTo>
                  <a:pt x="191" y="11"/>
                </a:lnTo>
                <a:lnTo>
                  <a:pt x="195" y="13"/>
                </a:lnTo>
                <a:lnTo>
                  <a:pt x="201" y="16"/>
                </a:lnTo>
                <a:lnTo>
                  <a:pt x="201" y="16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Прямоугольник: скругленные углы 59">
            <a:extLst>
              <a:ext uri="{FF2B5EF4-FFF2-40B4-BE49-F238E27FC236}">
                <a16:creationId xmlns:a16="http://schemas.microsoft.com/office/drawing/2014/main" id="{41E92295-6018-4929-B2ED-D5A3F3BB9F0F}"/>
              </a:ext>
            </a:extLst>
          </p:cNvPr>
          <p:cNvSpPr>
            <a:spLocks/>
          </p:cNvSpPr>
          <p:nvPr/>
        </p:nvSpPr>
        <p:spPr>
          <a:xfrm>
            <a:off x="419100" y="910768"/>
            <a:ext cx="9108000" cy="464664"/>
          </a:xfrm>
          <a:prstGeom prst="roundRect">
            <a:avLst>
              <a:gd name="adj" fmla="val 6407"/>
            </a:avLst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3" name="Прямоугольник: скругленные углы 59">
            <a:extLst>
              <a:ext uri="{FF2B5EF4-FFF2-40B4-BE49-F238E27FC236}">
                <a16:creationId xmlns:a16="http://schemas.microsoft.com/office/drawing/2014/main" id="{41E92295-6018-4929-B2ED-D5A3F3BB9F0F}"/>
              </a:ext>
            </a:extLst>
          </p:cNvPr>
          <p:cNvSpPr>
            <a:spLocks/>
          </p:cNvSpPr>
          <p:nvPr/>
        </p:nvSpPr>
        <p:spPr>
          <a:xfrm>
            <a:off x="419100" y="2061292"/>
            <a:ext cx="9108000" cy="611200"/>
          </a:xfrm>
          <a:prstGeom prst="roundRect">
            <a:avLst>
              <a:gd name="adj" fmla="val 6407"/>
            </a:avLst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2" name="Прямоугольник: скругленные углы 59">
            <a:extLst>
              <a:ext uri="{FF2B5EF4-FFF2-40B4-BE49-F238E27FC236}">
                <a16:creationId xmlns:a16="http://schemas.microsoft.com/office/drawing/2014/main" id="{41E92295-6018-4929-B2ED-D5A3F3BB9F0F}"/>
              </a:ext>
            </a:extLst>
          </p:cNvPr>
          <p:cNvSpPr>
            <a:spLocks/>
          </p:cNvSpPr>
          <p:nvPr/>
        </p:nvSpPr>
        <p:spPr>
          <a:xfrm>
            <a:off x="419100" y="1450807"/>
            <a:ext cx="9108000" cy="561484"/>
          </a:xfrm>
          <a:prstGeom prst="roundRect">
            <a:avLst>
              <a:gd name="adj" fmla="val 6407"/>
            </a:avLst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0" name="think-cell Slide" r:id="rId5" imgW="443" imgH="443" progId="TCLayout.ActiveDocument.1">
                  <p:embed/>
                </p:oleObj>
              </mc:Choice>
              <mc:Fallback>
                <p:oleObj name="think-cell Slide" r:id="rId5" imgW="443" imgH="44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29" name="Google Shape;12529;p68"/>
          <p:cNvSpPr txBox="1">
            <a:spLocks/>
          </p:cNvSpPr>
          <p:nvPr/>
        </p:nvSpPr>
        <p:spPr>
          <a:xfrm>
            <a:off x="1433073" y="1020266"/>
            <a:ext cx="1648120" cy="27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rgbClr val="DF7718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Школьники начальных и средних классов (6-15 лет)</a:t>
            </a:r>
          </a:p>
        </p:txBody>
      </p:sp>
      <p:sp>
        <p:nvSpPr>
          <p:cNvPr id="12533" name="Google Shape;12533;p68"/>
          <p:cNvSpPr txBox="1">
            <a:spLocks/>
          </p:cNvSpPr>
          <p:nvPr/>
        </p:nvSpPr>
        <p:spPr>
          <a:xfrm>
            <a:off x="7747000" y="1090060"/>
            <a:ext cx="1706180" cy="139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rgbClr val="DF7718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Взрослые (56-65 лет)</a:t>
            </a:r>
          </a:p>
        </p:txBody>
      </p:sp>
      <p:sp>
        <p:nvSpPr>
          <p:cNvPr id="12537" name="Google Shape;12537;p68"/>
          <p:cNvSpPr txBox="1">
            <a:spLocks/>
          </p:cNvSpPr>
          <p:nvPr/>
        </p:nvSpPr>
        <p:spPr>
          <a:xfrm>
            <a:off x="5961680" y="1090060"/>
            <a:ext cx="1417020" cy="139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rgbClr val="DF7718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Взрослые (25-35 лет)</a:t>
            </a:r>
          </a:p>
        </p:txBody>
      </p:sp>
      <p:cxnSp>
        <p:nvCxnSpPr>
          <p:cNvPr id="12526" name="Google Shape;12526;p68"/>
          <p:cNvCxnSpPr>
            <a:cxnSpLocks/>
          </p:cNvCxnSpPr>
          <p:nvPr/>
        </p:nvCxnSpPr>
        <p:spPr>
          <a:xfrm>
            <a:off x="1433073" y="2709868"/>
            <a:ext cx="1648120" cy="0"/>
          </a:xfrm>
          <a:prstGeom prst="straightConnector1">
            <a:avLst/>
          </a:prstGeom>
          <a:noFill/>
          <a:ln w="19050" cap="flat" cmpd="sng">
            <a:solidFill>
              <a:srgbClr val="DB6500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2530" name="Google Shape;12530;p68"/>
          <p:cNvCxnSpPr>
            <a:cxnSpLocks/>
          </p:cNvCxnSpPr>
          <p:nvPr/>
        </p:nvCxnSpPr>
        <p:spPr>
          <a:xfrm>
            <a:off x="7747000" y="2709868"/>
            <a:ext cx="1706180" cy="0"/>
          </a:xfrm>
          <a:prstGeom prst="straightConnector1">
            <a:avLst/>
          </a:prstGeom>
          <a:noFill/>
          <a:ln w="19050" cap="flat" cmpd="sng">
            <a:solidFill>
              <a:srgbClr val="DB6500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2534" name="Google Shape;12534;p68"/>
          <p:cNvCxnSpPr>
            <a:cxnSpLocks/>
          </p:cNvCxnSpPr>
          <p:nvPr/>
        </p:nvCxnSpPr>
        <p:spPr>
          <a:xfrm>
            <a:off x="5961680" y="2709868"/>
            <a:ext cx="1417020" cy="0"/>
          </a:xfrm>
          <a:prstGeom prst="straightConnector1">
            <a:avLst/>
          </a:prstGeom>
          <a:noFill/>
          <a:ln w="19050" cap="flat" cmpd="sng">
            <a:solidFill>
              <a:srgbClr val="DB65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95" name="Title 3"/>
          <p:cNvSpPr txBox="1">
            <a:spLocks/>
          </p:cNvSpPr>
          <p:nvPr/>
        </p:nvSpPr>
        <p:spPr>
          <a:xfrm>
            <a:off x="381000" y="382833"/>
            <a:ext cx="8286749" cy="523220"/>
          </a:xfrm>
          <a:prstGeom prst="rect">
            <a:avLst/>
          </a:prstGeom>
        </p:spPr>
        <p:txBody>
          <a:bodyPr vert="horz"/>
          <a:lstStyle>
            <a:lvl1pPr algn="l" defTabSz="914435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dirty="0"/>
              <a:t>Целевая аудитория</a:t>
            </a:r>
          </a:p>
        </p:txBody>
      </p:sp>
      <p:sp>
        <p:nvSpPr>
          <p:cNvPr id="424" name="Google Shape;12521;p68"/>
          <p:cNvSpPr txBox="1"/>
          <p:nvPr/>
        </p:nvSpPr>
        <p:spPr>
          <a:xfrm>
            <a:off x="528077" y="1592960"/>
            <a:ext cx="833140" cy="337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907" b="1" dirty="0">
                <a:solidFill>
                  <a:srgbClr val="DF7718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Цель посещения</a:t>
            </a:r>
          </a:p>
        </p:txBody>
      </p:sp>
      <p:sp>
        <p:nvSpPr>
          <p:cNvPr id="425" name="Google Shape;12521;p68"/>
          <p:cNvSpPr txBox="1"/>
          <p:nvPr/>
        </p:nvSpPr>
        <p:spPr>
          <a:xfrm>
            <a:off x="528077" y="2146601"/>
            <a:ext cx="833140" cy="4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b="1" dirty="0">
                <a:solidFill>
                  <a:srgbClr val="DF7718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Потребность целевой аудитории</a:t>
            </a:r>
          </a:p>
        </p:txBody>
      </p:sp>
      <p:cxnSp>
        <p:nvCxnSpPr>
          <p:cNvPr id="428" name="Google Shape;12518;p68"/>
          <p:cNvCxnSpPr>
            <a:cxnSpLocks/>
          </p:cNvCxnSpPr>
          <p:nvPr/>
        </p:nvCxnSpPr>
        <p:spPr>
          <a:xfrm>
            <a:off x="1433073" y="2035265"/>
            <a:ext cx="8091927" cy="0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2519" name="Google Shape;12519;p68"/>
          <p:cNvCxnSpPr>
            <a:cxnSpLocks/>
          </p:cNvCxnSpPr>
          <p:nvPr/>
        </p:nvCxnSpPr>
        <p:spPr>
          <a:xfrm>
            <a:off x="4561828" y="2811993"/>
            <a:ext cx="0" cy="865604"/>
          </a:xfrm>
          <a:prstGeom prst="straightConnector1">
            <a:avLst/>
          </a:prstGeom>
          <a:noFill/>
          <a:ln w="19050" cap="flat" cmpd="sng">
            <a:solidFill>
              <a:srgbClr val="DB65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2520" name="Google Shape;12520;p68"/>
          <p:cNvSpPr/>
          <p:nvPr/>
        </p:nvSpPr>
        <p:spPr>
          <a:xfrm>
            <a:off x="4450342" y="3561484"/>
            <a:ext cx="252000" cy="252000"/>
          </a:xfrm>
          <a:prstGeom prst="ellipse">
            <a:avLst/>
          </a:prstGeom>
          <a:solidFill>
            <a:schemeClr val="tx2"/>
          </a:solidFill>
          <a:ln w="19050" cap="flat" cmpd="sng">
            <a:solidFill>
              <a:srgbClr val="EB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22" tIns="41450" rIns="82922" bIns="41450" anchor="ctr" anchorCtr="0">
            <a:noAutofit/>
          </a:bodyPr>
          <a:lstStyle/>
          <a:p>
            <a:pPr algn="ctr"/>
            <a:r>
              <a:rPr lang="ru-RU" sz="1400" b="1" dirty="0">
                <a:solidFill>
                  <a:schemeClr val="lt1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2</a:t>
            </a:r>
            <a:endParaRPr sz="1400" b="1" dirty="0">
              <a:solidFill>
                <a:schemeClr val="lt1"/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sp>
        <p:nvSpPr>
          <p:cNvPr id="61" name="Google Shape;11671;p54"/>
          <p:cNvSpPr/>
          <p:nvPr/>
        </p:nvSpPr>
        <p:spPr>
          <a:xfrm>
            <a:off x="4586249" y="3882971"/>
            <a:ext cx="465311" cy="1015344"/>
          </a:xfrm>
          <a:custGeom>
            <a:avLst/>
            <a:gdLst/>
            <a:ahLst/>
            <a:cxnLst/>
            <a:rect l="l" t="t" r="r" b="b"/>
            <a:pathLst>
              <a:path w="694" h="1412" extrusionOk="0">
                <a:moveTo>
                  <a:pt x="259" y="99"/>
                </a:moveTo>
                <a:lnTo>
                  <a:pt x="259" y="99"/>
                </a:lnTo>
                <a:lnTo>
                  <a:pt x="259" y="104"/>
                </a:lnTo>
                <a:lnTo>
                  <a:pt x="259" y="104"/>
                </a:lnTo>
                <a:lnTo>
                  <a:pt x="261" y="106"/>
                </a:lnTo>
                <a:lnTo>
                  <a:pt x="261" y="106"/>
                </a:lnTo>
                <a:lnTo>
                  <a:pt x="261" y="106"/>
                </a:lnTo>
                <a:lnTo>
                  <a:pt x="261" y="102"/>
                </a:lnTo>
                <a:lnTo>
                  <a:pt x="261" y="102"/>
                </a:lnTo>
                <a:lnTo>
                  <a:pt x="259" y="101"/>
                </a:lnTo>
                <a:lnTo>
                  <a:pt x="259" y="101"/>
                </a:lnTo>
                <a:lnTo>
                  <a:pt x="259" y="99"/>
                </a:lnTo>
                <a:lnTo>
                  <a:pt x="259" y="99"/>
                </a:lnTo>
                <a:close/>
                <a:moveTo>
                  <a:pt x="267" y="130"/>
                </a:moveTo>
                <a:lnTo>
                  <a:pt x="267" y="130"/>
                </a:lnTo>
                <a:lnTo>
                  <a:pt x="267" y="134"/>
                </a:lnTo>
                <a:lnTo>
                  <a:pt x="267" y="134"/>
                </a:lnTo>
                <a:lnTo>
                  <a:pt x="267" y="136"/>
                </a:lnTo>
                <a:lnTo>
                  <a:pt x="267" y="139"/>
                </a:lnTo>
                <a:lnTo>
                  <a:pt x="267" y="139"/>
                </a:lnTo>
                <a:lnTo>
                  <a:pt x="270" y="142"/>
                </a:lnTo>
                <a:lnTo>
                  <a:pt x="270" y="142"/>
                </a:lnTo>
                <a:lnTo>
                  <a:pt x="272" y="146"/>
                </a:lnTo>
                <a:lnTo>
                  <a:pt x="272" y="146"/>
                </a:lnTo>
                <a:lnTo>
                  <a:pt x="274" y="147"/>
                </a:lnTo>
                <a:lnTo>
                  <a:pt x="274" y="147"/>
                </a:lnTo>
                <a:lnTo>
                  <a:pt x="272" y="141"/>
                </a:lnTo>
                <a:lnTo>
                  <a:pt x="272" y="141"/>
                </a:lnTo>
                <a:lnTo>
                  <a:pt x="272" y="134"/>
                </a:lnTo>
                <a:lnTo>
                  <a:pt x="272" y="134"/>
                </a:lnTo>
                <a:lnTo>
                  <a:pt x="272" y="133"/>
                </a:lnTo>
                <a:lnTo>
                  <a:pt x="272" y="130"/>
                </a:lnTo>
                <a:lnTo>
                  <a:pt x="272" y="130"/>
                </a:lnTo>
                <a:lnTo>
                  <a:pt x="269" y="126"/>
                </a:lnTo>
                <a:lnTo>
                  <a:pt x="269" y="126"/>
                </a:lnTo>
                <a:lnTo>
                  <a:pt x="269" y="128"/>
                </a:lnTo>
                <a:lnTo>
                  <a:pt x="267" y="128"/>
                </a:lnTo>
                <a:lnTo>
                  <a:pt x="267" y="130"/>
                </a:lnTo>
                <a:close/>
                <a:moveTo>
                  <a:pt x="275" y="138"/>
                </a:moveTo>
                <a:lnTo>
                  <a:pt x="275" y="138"/>
                </a:lnTo>
                <a:lnTo>
                  <a:pt x="278" y="142"/>
                </a:lnTo>
                <a:lnTo>
                  <a:pt x="282" y="149"/>
                </a:lnTo>
                <a:lnTo>
                  <a:pt x="282" y="149"/>
                </a:lnTo>
                <a:lnTo>
                  <a:pt x="283" y="163"/>
                </a:lnTo>
                <a:lnTo>
                  <a:pt x="283" y="163"/>
                </a:lnTo>
                <a:lnTo>
                  <a:pt x="283" y="165"/>
                </a:lnTo>
                <a:lnTo>
                  <a:pt x="283" y="166"/>
                </a:lnTo>
                <a:lnTo>
                  <a:pt x="283" y="166"/>
                </a:lnTo>
                <a:lnTo>
                  <a:pt x="278" y="170"/>
                </a:lnTo>
                <a:lnTo>
                  <a:pt x="274" y="173"/>
                </a:lnTo>
                <a:lnTo>
                  <a:pt x="270" y="178"/>
                </a:lnTo>
                <a:lnTo>
                  <a:pt x="267" y="183"/>
                </a:lnTo>
                <a:lnTo>
                  <a:pt x="267" y="183"/>
                </a:lnTo>
                <a:lnTo>
                  <a:pt x="267" y="187"/>
                </a:lnTo>
                <a:lnTo>
                  <a:pt x="266" y="195"/>
                </a:lnTo>
                <a:lnTo>
                  <a:pt x="267" y="200"/>
                </a:lnTo>
                <a:lnTo>
                  <a:pt x="269" y="205"/>
                </a:lnTo>
                <a:lnTo>
                  <a:pt x="272" y="208"/>
                </a:lnTo>
                <a:lnTo>
                  <a:pt x="278" y="211"/>
                </a:lnTo>
                <a:lnTo>
                  <a:pt x="278" y="211"/>
                </a:lnTo>
                <a:lnTo>
                  <a:pt x="282" y="211"/>
                </a:lnTo>
                <a:lnTo>
                  <a:pt x="286" y="211"/>
                </a:lnTo>
                <a:lnTo>
                  <a:pt x="293" y="208"/>
                </a:lnTo>
                <a:lnTo>
                  <a:pt x="298" y="203"/>
                </a:lnTo>
                <a:lnTo>
                  <a:pt x="301" y="200"/>
                </a:lnTo>
                <a:lnTo>
                  <a:pt x="301" y="200"/>
                </a:lnTo>
                <a:lnTo>
                  <a:pt x="306" y="207"/>
                </a:lnTo>
                <a:lnTo>
                  <a:pt x="314" y="213"/>
                </a:lnTo>
                <a:lnTo>
                  <a:pt x="314" y="213"/>
                </a:lnTo>
                <a:lnTo>
                  <a:pt x="314" y="224"/>
                </a:lnTo>
                <a:lnTo>
                  <a:pt x="312" y="235"/>
                </a:lnTo>
                <a:lnTo>
                  <a:pt x="312" y="240"/>
                </a:lnTo>
                <a:lnTo>
                  <a:pt x="309" y="245"/>
                </a:lnTo>
                <a:lnTo>
                  <a:pt x="306" y="250"/>
                </a:lnTo>
                <a:lnTo>
                  <a:pt x="301" y="255"/>
                </a:lnTo>
                <a:lnTo>
                  <a:pt x="301" y="255"/>
                </a:lnTo>
                <a:lnTo>
                  <a:pt x="298" y="255"/>
                </a:lnTo>
                <a:lnTo>
                  <a:pt x="294" y="255"/>
                </a:lnTo>
                <a:lnTo>
                  <a:pt x="290" y="256"/>
                </a:lnTo>
                <a:lnTo>
                  <a:pt x="288" y="259"/>
                </a:lnTo>
                <a:lnTo>
                  <a:pt x="288" y="259"/>
                </a:lnTo>
                <a:lnTo>
                  <a:pt x="282" y="263"/>
                </a:lnTo>
                <a:lnTo>
                  <a:pt x="275" y="266"/>
                </a:lnTo>
                <a:lnTo>
                  <a:pt x="261" y="272"/>
                </a:lnTo>
                <a:lnTo>
                  <a:pt x="261" y="272"/>
                </a:lnTo>
                <a:lnTo>
                  <a:pt x="251" y="272"/>
                </a:lnTo>
                <a:lnTo>
                  <a:pt x="243" y="274"/>
                </a:lnTo>
                <a:lnTo>
                  <a:pt x="234" y="277"/>
                </a:lnTo>
                <a:lnTo>
                  <a:pt x="234" y="277"/>
                </a:lnTo>
                <a:lnTo>
                  <a:pt x="221" y="280"/>
                </a:lnTo>
                <a:lnTo>
                  <a:pt x="213" y="285"/>
                </a:lnTo>
                <a:lnTo>
                  <a:pt x="213" y="285"/>
                </a:lnTo>
                <a:lnTo>
                  <a:pt x="205" y="293"/>
                </a:lnTo>
                <a:lnTo>
                  <a:pt x="200" y="304"/>
                </a:lnTo>
                <a:lnTo>
                  <a:pt x="197" y="317"/>
                </a:lnTo>
                <a:lnTo>
                  <a:pt x="194" y="330"/>
                </a:lnTo>
                <a:lnTo>
                  <a:pt x="194" y="330"/>
                </a:lnTo>
                <a:lnTo>
                  <a:pt x="190" y="343"/>
                </a:lnTo>
                <a:lnTo>
                  <a:pt x="190" y="352"/>
                </a:lnTo>
                <a:lnTo>
                  <a:pt x="189" y="373"/>
                </a:lnTo>
                <a:lnTo>
                  <a:pt x="189" y="373"/>
                </a:lnTo>
                <a:lnTo>
                  <a:pt x="186" y="391"/>
                </a:lnTo>
                <a:lnTo>
                  <a:pt x="184" y="399"/>
                </a:lnTo>
                <a:lnTo>
                  <a:pt x="184" y="405"/>
                </a:lnTo>
                <a:lnTo>
                  <a:pt x="184" y="405"/>
                </a:lnTo>
                <a:lnTo>
                  <a:pt x="182" y="415"/>
                </a:lnTo>
                <a:lnTo>
                  <a:pt x="181" y="429"/>
                </a:lnTo>
                <a:lnTo>
                  <a:pt x="181" y="429"/>
                </a:lnTo>
                <a:lnTo>
                  <a:pt x="178" y="427"/>
                </a:lnTo>
                <a:lnTo>
                  <a:pt x="176" y="424"/>
                </a:lnTo>
                <a:lnTo>
                  <a:pt x="173" y="419"/>
                </a:lnTo>
                <a:lnTo>
                  <a:pt x="173" y="419"/>
                </a:lnTo>
                <a:lnTo>
                  <a:pt x="174" y="418"/>
                </a:lnTo>
                <a:lnTo>
                  <a:pt x="174" y="416"/>
                </a:lnTo>
                <a:lnTo>
                  <a:pt x="173" y="415"/>
                </a:lnTo>
                <a:lnTo>
                  <a:pt x="173" y="415"/>
                </a:lnTo>
                <a:lnTo>
                  <a:pt x="168" y="411"/>
                </a:lnTo>
                <a:lnTo>
                  <a:pt x="165" y="407"/>
                </a:lnTo>
                <a:lnTo>
                  <a:pt x="165" y="407"/>
                </a:lnTo>
                <a:lnTo>
                  <a:pt x="163" y="400"/>
                </a:lnTo>
                <a:lnTo>
                  <a:pt x="163" y="397"/>
                </a:lnTo>
                <a:lnTo>
                  <a:pt x="162" y="395"/>
                </a:lnTo>
                <a:lnTo>
                  <a:pt x="162" y="395"/>
                </a:lnTo>
                <a:lnTo>
                  <a:pt x="157" y="391"/>
                </a:lnTo>
                <a:lnTo>
                  <a:pt x="154" y="386"/>
                </a:lnTo>
                <a:lnTo>
                  <a:pt x="154" y="386"/>
                </a:lnTo>
                <a:lnTo>
                  <a:pt x="152" y="379"/>
                </a:lnTo>
                <a:lnTo>
                  <a:pt x="147" y="370"/>
                </a:lnTo>
                <a:lnTo>
                  <a:pt x="147" y="370"/>
                </a:lnTo>
                <a:lnTo>
                  <a:pt x="146" y="365"/>
                </a:lnTo>
                <a:lnTo>
                  <a:pt x="146" y="363"/>
                </a:lnTo>
                <a:lnTo>
                  <a:pt x="146" y="363"/>
                </a:lnTo>
                <a:lnTo>
                  <a:pt x="146" y="359"/>
                </a:lnTo>
                <a:lnTo>
                  <a:pt x="147" y="354"/>
                </a:lnTo>
                <a:lnTo>
                  <a:pt x="147" y="354"/>
                </a:lnTo>
                <a:lnTo>
                  <a:pt x="146" y="351"/>
                </a:lnTo>
                <a:lnTo>
                  <a:pt x="142" y="347"/>
                </a:lnTo>
                <a:lnTo>
                  <a:pt x="142" y="347"/>
                </a:lnTo>
                <a:lnTo>
                  <a:pt x="141" y="347"/>
                </a:lnTo>
                <a:lnTo>
                  <a:pt x="141" y="346"/>
                </a:lnTo>
                <a:lnTo>
                  <a:pt x="139" y="343"/>
                </a:lnTo>
                <a:lnTo>
                  <a:pt x="139" y="343"/>
                </a:lnTo>
                <a:lnTo>
                  <a:pt x="138" y="339"/>
                </a:lnTo>
                <a:lnTo>
                  <a:pt x="138" y="339"/>
                </a:lnTo>
                <a:lnTo>
                  <a:pt x="136" y="335"/>
                </a:lnTo>
                <a:lnTo>
                  <a:pt x="134" y="333"/>
                </a:lnTo>
                <a:lnTo>
                  <a:pt x="133" y="333"/>
                </a:lnTo>
                <a:lnTo>
                  <a:pt x="133" y="333"/>
                </a:lnTo>
                <a:lnTo>
                  <a:pt x="130" y="333"/>
                </a:lnTo>
                <a:lnTo>
                  <a:pt x="128" y="331"/>
                </a:lnTo>
                <a:lnTo>
                  <a:pt x="128" y="331"/>
                </a:lnTo>
                <a:lnTo>
                  <a:pt x="126" y="327"/>
                </a:lnTo>
                <a:lnTo>
                  <a:pt x="126" y="319"/>
                </a:lnTo>
                <a:lnTo>
                  <a:pt x="126" y="319"/>
                </a:lnTo>
                <a:lnTo>
                  <a:pt x="122" y="312"/>
                </a:lnTo>
                <a:lnTo>
                  <a:pt x="118" y="306"/>
                </a:lnTo>
                <a:lnTo>
                  <a:pt x="110" y="296"/>
                </a:lnTo>
                <a:lnTo>
                  <a:pt x="110" y="296"/>
                </a:lnTo>
                <a:lnTo>
                  <a:pt x="107" y="288"/>
                </a:lnTo>
                <a:lnTo>
                  <a:pt x="102" y="280"/>
                </a:lnTo>
                <a:lnTo>
                  <a:pt x="102" y="280"/>
                </a:lnTo>
                <a:lnTo>
                  <a:pt x="99" y="279"/>
                </a:lnTo>
                <a:lnTo>
                  <a:pt x="96" y="279"/>
                </a:lnTo>
                <a:lnTo>
                  <a:pt x="96" y="279"/>
                </a:lnTo>
                <a:lnTo>
                  <a:pt x="93" y="282"/>
                </a:lnTo>
                <a:lnTo>
                  <a:pt x="93" y="285"/>
                </a:lnTo>
                <a:lnTo>
                  <a:pt x="94" y="288"/>
                </a:lnTo>
                <a:lnTo>
                  <a:pt x="94" y="288"/>
                </a:lnTo>
                <a:lnTo>
                  <a:pt x="99" y="301"/>
                </a:lnTo>
                <a:lnTo>
                  <a:pt x="99" y="301"/>
                </a:lnTo>
                <a:lnTo>
                  <a:pt x="99" y="303"/>
                </a:lnTo>
                <a:lnTo>
                  <a:pt x="98" y="304"/>
                </a:lnTo>
                <a:lnTo>
                  <a:pt x="90" y="306"/>
                </a:lnTo>
                <a:lnTo>
                  <a:pt x="90" y="306"/>
                </a:lnTo>
                <a:lnTo>
                  <a:pt x="83" y="306"/>
                </a:lnTo>
                <a:lnTo>
                  <a:pt x="80" y="303"/>
                </a:lnTo>
                <a:lnTo>
                  <a:pt x="80" y="303"/>
                </a:lnTo>
                <a:lnTo>
                  <a:pt x="64" y="295"/>
                </a:lnTo>
                <a:lnTo>
                  <a:pt x="64" y="295"/>
                </a:lnTo>
                <a:lnTo>
                  <a:pt x="56" y="288"/>
                </a:lnTo>
                <a:lnTo>
                  <a:pt x="48" y="282"/>
                </a:lnTo>
                <a:lnTo>
                  <a:pt x="48" y="282"/>
                </a:lnTo>
                <a:lnTo>
                  <a:pt x="40" y="274"/>
                </a:lnTo>
                <a:lnTo>
                  <a:pt x="30" y="266"/>
                </a:lnTo>
                <a:lnTo>
                  <a:pt x="30" y="266"/>
                </a:lnTo>
                <a:lnTo>
                  <a:pt x="24" y="263"/>
                </a:lnTo>
                <a:lnTo>
                  <a:pt x="21" y="263"/>
                </a:lnTo>
                <a:lnTo>
                  <a:pt x="19" y="264"/>
                </a:lnTo>
                <a:lnTo>
                  <a:pt x="19" y="264"/>
                </a:lnTo>
                <a:lnTo>
                  <a:pt x="19" y="266"/>
                </a:lnTo>
                <a:lnTo>
                  <a:pt x="22" y="267"/>
                </a:lnTo>
                <a:lnTo>
                  <a:pt x="22" y="267"/>
                </a:lnTo>
                <a:lnTo>
                  <a:pt x="30" y="277"/>
                </a:lnTo>
                <a:lnTo>
                  <a:pt x="30" y="277"/>
                </a:lnTo>
                <a:lnTo>
                  <a:pt x="30" y="279"/>
                </a:lnTo>
                <a:lnTo>
                  <a:pt x="29" y="279"/>
                </a:lnTo>
                <a:lnTo>
                  <a:pt x="29" y="279"/>
                </a:lnTo>
                <a:lnTo>
                  <a:pt x="26" y="280"/>
                </a:lnTo>
                <a:lnTo>
                  <a:pt x="26" y="280"/>
                </a:lnTo>
                <a:lnTo>
                  <a:pt x="19" y="274"/>
                </a:lnTo>
                <a:lnTo>
                  <a:pt x="13" y="269"/>
                </a:lnTo>
                <a:lnTo>
                  <a:pt x="8" y="264"/>
                </a:lnTo>
                <a:lnTo>
                  <a:pt x="8" y="264"/>
                </a:lnTo>
                <a:lnTo>
                  <a:pt x="5" y="264"/>
                </a:lnTo>
                <a:lnTo>
                  <a:pt x="2" y="264"/>
                </a:lnTo>
                <a:lnTo>
                  <a:pt x="0" y="264"/>
                </a:lnTo>
                <a:lnTo>
                  <a:pt x="0" y="267"/>
                </a:lnTo>
                <a:lnTo>
                  <a:pt x="0" y="267"/>
                </a:lnTo>
                <a:lnTo>
                  <a:pt x="3" y="271"/>
                </a:lnTo>
                <a:lnTo>
                  <a:pt x="8" y="275"/>
                </a:lnTo>
                <a:lnTo>
                  <a:pt x="8" y="275"/>
                </a:lnTo>
                <a:lnTo>
                  <a:pt x="14" y="282"/>
                </a:lnTo>
                <a:lnTo>
                  <a:pt x="18" y="287"/>
                </a:lnTo>
                <a:lnTo>
                  <a:pt x="18" y="287"/>
                </a:lnTo>
                <a:lnTo>
                  <a:pt x="22" y="293"/>
                </a:lnTo>
                <a:lnTo>
                  <a:pt x="29" y="298"/>
                </a:lnTo>
                <a:lnTo>
                  <a:pt x="29" y="298"/>
                </a:lnTo>
                <a:lnTo>
                  <a:pt x="40" y="306"/>
                </a:lnTo>
                <a:lnTo>
                  <a:pt x="40" y="306"/>
                </a:lnTo>
                <a:lnTo>
                  <a:pt x="48" y="311"/>
                </a:lnTo>
                <a:lnTo>
                  <a:pt x="48" y="311"/>
                </a:lnTo>
                <a:lnTo>
                  <a:pt x="59" y="320"/>
                </a:lnTo>
                <a:lnTo>
                  <a:pt x="59" y="320"/>
                </a:lnTo>
                <a:lnTo>
                  <a:pt x="83" y="335"/>
                </a:lnTo>
                <a:lnTo>
                  <a:pt x="83" y="335"/>
                </a:lnTo>
                <a:lnTo>
                  <a:pt x="93" y="339"/>
                </a:lnTo>
                <a:lnTo>
                  <a:pt x="98" y="344"/>
                </a:lnTo>
                <a:lnTo>
                  <a:pt x="104" y="351"/>
                </a:lnTo>
                <a:lnTo>
                  <a:pt x="104" y="351"/>
                </a:lnTo>
                <a:lnTo>
                  <a:pt x="101" y="352"/>
                </a:lnTo>
                <a:lnTo>
                  <a:pt x="98" y="357"/>
                </a:lnTo>
                <a:lnTo>
                  <a:pt x="98" y="357"/>
                </a:lnTo>
                <a:lnTo>
                  <a:pt x="91" y="365"/>
                </a:lnTo>
                <a:lnTo>
                  <a:pt x="88" y="370"/>
                </a:lnTo>
                <a:lnTo>
                  <a:pt x="86" y="376"/>
                </a:lnTo>
                <a:lnTo>
                  <a:pt x="86" y="376"/>
                </a:lnTo>
                <a:lnTo>
                  <a:pt x="86" y="379"/>
                </a:lnTo>
                <a:lnTo>
                  <a:pt x="88" y="383"/>
                </a:lnTo>
                <a:lnTo>
                  <a:pt x="93" y="392"/>
                </a:lnTo>
                <a:lnTo>
                  <a:pt x="93" y="392"/>
                </a:lnTo>
                <a:lnTo>
                  <a:pt x="99" y="403"/>
                </a:lnTo>
                <a:lnTo>
                  <a:pt x="101" y="411"/>
                </a:lnTo>
                <a:lnTo>
                  <a:pt x="101" y="411"/>
                </a:lnTo>
                <a:lnTo>
                  <a:pt x="104" y="416"/>
                </a:lnTo>
                <a:lnTo>
                  <a:pt x="107" y="423"/>
                </a:lnTo>
                <a:lnTo>
                  <a:pt x="107" y="423"/>
                </a:lnTo>
                <a:lnTo>
                  <a:pt x="109" y="434"/>
                </a:lnTo>
                <a:lnTo>
                  <a:pt x="112" y="442"/>
                </a:lnTo>
                <a:lnTo>
                  <a:pt x="120" y="453"/>
                </a:lnTo>
                <a:lnTo>
                  <a:pt x="120" y="453"/>
                </a:lnTo>
                <a:lnTo>
                  <a:pt x="134" y="469"/>
                </a:lnTo>
                <a:lnTo>
                  <a:pt x="144" y="479"/>
                </a:lnTo>
                <a:lnTo>
                  <a:pt x="144" y="479"/>
                </a:lnTo>
                <a:lnTo>
                  <a:pt x="150" y="485"/>
                </a:lnTo>
                <a:lnTo>
                  <a:pt x="154" y="491"/>
                </a:lnTo>
                <a:lnTo>
                  <a:pt x="154" y="491"/>
                </a:lnTo>
                <a:lnTo>
                  <a:pt x="160" y="501"/>
                </a:lnTo>
                <a:lnTo>
                  <a:pt x="168" y="512"/>
                </a:lnTo>
                <a:lnTo>
                  <a:pt x="168" y="512"/>
                </a:lnTo>
                <a:lnTo>
                  <a:pt x="176" y="525"/>
                </a:lnTo>
                <a:lnTo>
                  <a:pt x="181" y="532"/>
                </a:lnTo>
                <a:lnTo>
                  <a:pt x="187" y="536"/>
                </a:lnTo>
                <a:lnTo>
                  <a:pt x="187" y="536"/>
                </a:lnTo>
                <a:lnTo>
                  <a:pt x="194" y="540"/>
                </a:lnTo>
                <a:lnTo>
                  <a:pt x="200" y="540"/>
                </a:lnTo>
                <a:lnTo>
                  <a:pt x="206" y="536"/>
                </a:lnTo>
                <a:lnTo>
                  <a:pt x="213" y="532"/>
                </a:lnTo>
                <a:lnTo>
                  <a:pt x="213" y="532"/>
                </a:lnTo>
                <a:lnTo>
                  <a:pt x="221" y="525"/>
                </a:lnTo>
                <a:lnTo>
                  <a:pt x="226" y="515"/>
                </a:lnTo>
                <a:lnTo>
                  <a:pt x="234" y="498"/>
                </a:lnTo>
                <a:lnTo>
                  <a:pt x="234" y="498"/>
                </a:lnTo>
                <a:lnTo>
                  <a:pt x="235" y="496"/>
                </a:lnTo>
                <a:lnTo>
                  <a:pt x="237" y="498"/>
                </a:lnTo>
                <a:lnTo>
                  <a:pt x="237" y="498"/>
                </a:lnTo>
                <a:lnTo>
                  <a:pt x="237" y="506"/>
                </a:lnTo>
                <a:lnTo>
                  <a:pt x="235" y="515"/>
                </a:lnTo>
                <a:lnTo>
                  <a:pt x="230" y="525"/>
                </a:lnTo>
                <a:lnTo>
                  <a:pt x="226" y="533"/>
                </a:lnTo>
                <a:lnTo>
                  <a:pt x="226" y="533"/>
                </a:lnTo>
                <a:lnTo>
                  <a:pt x="224" y="533"/>
                </a:lnTo>
                <a:lnTo>
                  <a:pt x="224" y="533"/>
                </a:lnTo>
                <a:lnTo>
                  <a:pt x="221" y="535"/>
                </a:lnTo>
                <a:lnTo>
                  <a:pt x="219" y="536"/>
                </a:lnTo>
                <a:lnTo>
                  <a:pt x="219" y="536"/>
                </a:lnTo>
                <a:lnTo>
                  <a:pt x="216" y="544"/>
                </a:lnTo>
                <a:lnTo>
                  <a:pt x="216" y="544"/>
                </a:lnTo>
                <a:lnTo>
                  <a:pt x="206" y="562"/>
                </a:lnTo>
                <a:lnTo>
                  <a:pt x="206" y="562"/>
                </a:lnTo>
                <a:lnTo>
                  <a:pt x="205" y="564"/>
                </a:lnTo>
                <a:lnTo>
                  <a:pt x="203" y="567"/>
                </a:lnTo>
                <a:lnTo>
                  <a:pt x="203" y="567"/>
                </a:lnTo>
                <a:lnTo>
                  <a:pt x="200" y="572"/>
                </a:lnTo>
                <a:lnTo>
                  <a:pt x="198" y="572"/>
                </a:lnTo>
                <a:lnTo>
                  <a:pt x="198" y="572"/>
                </a:lnTo>
                <a:lnTo>
                  <a:pt x="197" y="573"/>
                </a:lnTo>
                <a:lnTo>
                  <a:pt x="194" y="576"/>
                </a:lnTo>
                <a:lnTo>
                  <a:pt x="194" y="576"/>
                </a:lnTo>
                <a:lnTo>
                  <a:pt x="189" y="583"/>
                </a:lnTo>
                <a:lnTo>
                  <a:pt x="184" y="589"/>
                </a:lnTo>
                <a:lnTo>
                  <a:pt x="184" y="589"/>
                </a:lnTo>
                <a:lnTo>
                  <a:pt x="179" y="600"/>
                </a:lnTo>
                <a:lnTo>
                  <a:pt x="176" y="612"/>
                </a:lnTo>
                <a:lnTo>
                  <a:pt x="176" y="612"/>
                </a:lnTo>
                <a:lnTo>
                  <a:pt x="173" y="621"/>
                </a:lnTo>
                <a:lnTo>
                  <a:pt x="170" y="628"/>
                </a:lnTo>
                <a:lnTo>
                  <a:pt x="170" y="628"/>
                </a:lnTo>
                <a:lnTo>
                  <a:pt x="168" y="637"/>
                </a:lnTo>
                <a:lnTo>
                  <a:pt x="168" y="637"/>
                </a:lnTo>
                <a:lnTo>
                  <a:pt x="166" y="640"/>
                </a:lnTo>
                <a:lnTo>
                  <a:pt x="165" y="647"/>
                </a:lnTo>
                <a:lnTo>
                  <a:pt x="165" y="647"/>
                </a:lnTo>
                <a:lnTo>
                  <a:pt x="165" y="648"/>
                </a:lnTo>
                <a:lnTo>
                  <a:pt x="163" y="652"/>
                </a:lnTo>
                <a:lnTo>
                  <a:pt x="160" y="658"/>
                </a:lnTo>
                <a:lnTo>
                  <a:pt x="160" y="658"/>
                </a:lnTo>
                <a:lnTo>
                  <a:pt x="157" y="669"/>
                </a:lnTo>
                <a:lnTo>
                  <a:pt x="157" y="669"/>
                </a:lnTo>
                <a:lnTo>
                  <a:pt x="154" y="680"/>
                </a:lnTo>
                <a:lnTo>
                  <a:pt x="154" y="680"/>
                </a:lnTo>
                <a:lnTo>
                  <a:pt x="154" y="688"/>
                </a:lnTo>
                <a:lnTo>
                  <a:pt x="154" y="688"/>
                </a:lnTo>
                <a:lnTo>
                  <a:pt x="150" y="701"/>
                </a:lnTo>
                <a:lnTo>
                  <a:pt x="147" y="719"/>
                </a:lnTo>
                <a:lnTo>
                  <a:pt x="146" y="736"/>
                </a:lnTo>
                <a:lnTo>
                  <a:pt x="147" y="749"/>
                </a:lnTo>
                <a:lnTo>
                  <a:pt x="147" y="749"/>
                </a:lnTo>
                <a:lnTo>
                  <a:pt x="149" y="759"/>
                </a:lnTo>
                <a:lnTo>
                  <a:pt x="150" y="765"/>
                </a:lnTo>
                <a:lnTo>
                  <a:pt x="150" y="765"/>
                </a:lnTo>
                <a:lnTo>
                  <a:pt x="157" y="789"/>
                </a:lnTo>
                <a:lnTo>
                  <a:pt x="163" y="812"/>
                </a:lnTo>
                <a:lnTo>
                  <a:pt x="163" y="812"/>
                </a:lnTo>
                <a:lnTo>
                  <a:pt x="160" y="815"/>
                </a:lnTo>
                <a:lnTo>
                  <a:pt x="162" y="820"/>
                </a:lnTo>
                <a:lnTo>
                  <a:pt x="162" y="820"/>
                </a:lnTo>
                <a:lnTo>
                  <a:pt x="165" y="824"/>
                </a:lnTo>
                <a:lnTo>
                  <a:pt x="168" y="831"/>
                </a:lnTo>
                <a:lnTo>
                  <a:pt x="168" y="831"/>
                </a:lnTo>
                <a:lnTo>
                  <a:pt x="168" y="840"/>
                </a:lnTo>
                <a:lnTo>
                  <a:pt x="171" y="852"/>
                </a:lnTo>
                <a:lnTo>
                  <a:pt x="171" y="852"/>
                </a:lnTo>
                <a:lnTo>
                  <a:pt x="176" y="884"/>
                </a:lnTo>
                <a:lnTo>
                  <a:pt x="176" y="884"/>
                </a:lnTo>
                <a:lnTo>
                  <a:pt x="176" y="890"/>
                </a:lnTo>
                <a:lnTo>
                  <a:pt x="176" y="895"/>
                </a:lnTo>
                <a:lnTo>
                  <a:pt x="176" y="895"/>
                </a:lnTo>
                <a:lnTo>
                  <a:pt x="178" y="908"/>
                </a:lnTo>
                <a:lnTo>
                  <a:pt x="179" y="919"/>
                </a:lnTo>
                <a:lnTo>
                  <a:pt x="179" y="919"/>
                </a:lnTo>
                <a:lnTo>
                  <a:pt x="176" y="924"/>
                </a:lnTo>
                <a:lnTo>
                  <a:pt x="179" y="933"/>
                </a:lnTo>
                <a:lnTo>
                  <a:pt x="179" y="933"/>
                </a:lnTo>
                <a:lnTo>
                  <a:pt x="178" y="945"/>
                </a:lnTo>
                <a:lnTo>
                  <a:pt x="178" y="945"/>
                </a:lnTo>
                <a:lnTo>
                  <a:pt x="178" y="948"/>
                </a:lnTo>
                <a:lnTo>
                  <a:pt x="178" y="953"/>
                </a:lnTo>
                <a:lnTo>
                  <a:pt x="178" y="953"/>
                </a:lnTo>
                <a:lnTo>
                  <a:pt x="178" y="969"/>
                </a:lnTo>
                <a:lnTo>
                  <a:pt x="178" y="969"/>
                </a:lnTo>
                <a:lnTo>
                  <a:pt x="178" y="973"/>
                </a:lnTo>
                <a:lnTo>
                  <a:pt x="178" y="978"/>
                </a:lnTo>
                <a:lnTo>
                  <a:pt x="178" y="978"/>
                </a:lnTo>
                <a:lnTo>
                  <a:pt x="176" y="983"/>
                </a:lnTo>
                <a:lnTo>
                  <a:pt x="178" y="986"/>
                </a:lnTo>
                <a:lnTo>
                  <a:pt x="178" y="986"/>
                </a:lnTo>
                <a:lnTo>
                  <a:pt x="178" y="996"/>
                </a:lnTo>
                <a:lnTo>
                  <a:pt x="178" y="996"/>
                </a:lnTo>
                <a:lnTo>
                  <a:pt x="176" y="1001"/>
                </a:lnTo>
                <a:lnTo>
                  <a:pt x="176" y="1007"/>
                </a:lnTo>
                <a:lnTo>
                  <a:pt x="176" y="1007"/>
                </a:lnTo>
                <a:lnTo>
                  <a:pt x="176" y="1010"/>
                </a:lnTo>
                <a:lnTo>
                  <a:pt x="174" y="1013"/>
                </a:lnTo>
                <a:lnTo>
                  <a:pt x="174" y="1013"/>
                </a:lnTo>
                <a:lnTo>
                  <a:pt x="173" y="1018"/>
                </a:lnTo>
                <a:lnTo>
                  <a:pt x="173" y="1023"/>
                </a:lnTo>
                <a:lnTo>
                  <a:pt x="173" y="1023"/>
                </a:lnTo>
                <a:lnTo>
                  <a:pt x="173" y="1034"/>
                </a:lnTo>
                <a:lnTo>
                  <a:pt x="173" y="1034"/>
                </a:lnTo>
                <a:lnTo>
                  <a:pt x="171" y="1037"/>
                </a:lnTo>
                <a:lnTo>
                  <a:pt x="173" y="1041"/>
                </a:lnTo>
                <a:lnTo>
                  <a:pt x="173" y="1041"/>
                </a:lnTo>
                <a:lnTo>
                  <a:pt x="171" y="1050"/>
                </a:lnTo>
                <a:lnTo>
                  <a:pt x="173" y="1057"/>
                </a:lnTo>
                <a:lnTo>
                  <a:pt x="173" y="1057"/>
                </a:lnTo>
                <a:lnTo>
                  <a:pt x="171" y="1065"/>
                </a:lnTo>
                <a:lnTo>
                  <a:pt x="173" y="1074"/>
                </a:lnTo>
                <a:lnTo>
                  <a:pt x="173" y="1074"/>
                </a:lnTo>
                <a:lnTo>
                  <a:pt x="173" y="1079"/>
                </a:lnTo>
                <a:lnTo>
                  <a:pt x="174" y="1084"/>
                </a:lnTo>
                <a:lnTo>
                  <a:pt x="174" y="1084"/>
                </a:lnTo>
                <a:lnTo>
                  <a:pt x="173" y="1090"/>
                </a:lnTo>
                <a:lnTo>
                  <a:pt x="174" y="1097"/>
                </a:lnTo>
                <a:lnTo>
                  <a:pt x="174" y="1097"/>
                </a:lnTo>
                <a:lnTo>
                  <a:pt x="173" y="1103"/>
                </a:lnTo>
                <a:lnTo>
                  <a:pt x="173" y="1103"/>
                </a:lnTo>
                <a:lnTo>
                  <a:pt x="173" y="1113"/>
                </a:lnTo>
                <a:lnTo>
                  <a:pt x="173" y="1122"/>
                </a:lnTo>
                <a:lnTo>
                  <a:pt x="173" y="1122"/>
                </a:lnTo>
                <a:lnTo>
                  <a:pt x="174" y="1129"/>
                </a:lnTo>
                <a:lnTo>
                  <a:pt x="176" y="1138"/>
                </a:lnTo>
                <a:lnTo>
                  <a:pt x="176" y="1138"/>
                </a:lnTo>
                <a:lnTo>
                  <a:pt x="173" y="1149"/>
                </a:lnTo>
                <a:lnTo>
                  <a:pt x="173" y="1154"/>
                </a:lnTo>
                <a:lnTo>
                  <a:pt x="171" y="1159"/>
                </a:lnTo>
                <a:lnTo>
                  <a:pt x="171" y="1159"/>
                </a:lnTo>
                <a:lnTo>
                  <a:pt x="173" y="1172"/>
                </a:lnTo>
                <a:lnTo>
                  <a:pt x="173" y="1183"/>
                </a:lnTo>
                <a:lnTo>
                  <a:pt x="173" y="1183"/>
                </a:lnTo>
                <a:lnTo>
                  <a:pt x="174" y="1197"/>
                </a:lnTo>
                <a:lnTo>
                  <a:pt x="174" y="1197"/>
                </a:lnTo>
                <a:lnTo>
                  <a:pt x="174" y="1201"/>
                </a:lnTo>
                <a:lnTo>
                  <a:pt x="174" y="1205"/>
                </a:lnTo>
                <a:lnTo>
                  <a:pt x="174" y="1205"/>
                </a:lnTo>
                <a:lnTo>
                  <a:pt x="173" y="1210"/>
                </a:lnTo>
                <a:lnTo>
                  <a:pt x="174" y="1217"/>
                </a:lnTo>
                <a:lnTo>
                  <a:pt x="174" y="1217"/>
                </a:lnTo>
                <a:lnTo>
                  <a:pt x="176" y="1223"/>
                </a:lnTo>
                <a:lnTo>
                  <a:pt x="176" y="1228"/>
                </a:lnTo>
                <a:lnTo>
                  <a:pt x="176" y="1228"/>
                </a:lnTo>
                <a:lnTo>
                  <a:pt x="176" y="1239"/>
                </a:lnTo>
                <a:lnTo>
                  <a:pt x="176" y="1244"/>
                </a:lnTo>
                <a:lnTo>
                  <a:pt x="178" y="1250"/>
                </a:lnTo>
                <a:lnTo>
                  <a:pt x="178" y="1250"/>
                </a:lnTo>
                <a:lnTo>
                  <a:pt x="179" y="1255"/>
                </a:lnTo>
                <a:lnTo>
                  <a:pt x="179" y="1262"/>
                </a:lnTo>
                <a:lnTo>
                  <a:pt x="181" y="1274"/>
                </a:lnTo>
                <a:lnTo>
                  <a:pt x="181" y="1274"/>
                </a:lnTo>
                <a:lnTo>
                  <a:pt x="181" y="1278"/>
                </a:lnTo>
                <a:lnTo>
                  <a:pt x="182" y="1281"/>
                </a:lnTo>
                <a:lnTo>
                  <a:pt x="190" y="1289"/>
                </a:lnTo>
                <a:lnTo>
                  <a:pt x="190" y="1289"/>
                </a:lnTo>
                <a:lnTo>
                  <a:pt x="187" y="1297"/>
                </a:lnTo>
                <a:lnTo>
                  <a:pt x="186" y="1303"/>
                </a:lnTo>
                <a:lnTo>
                  <a:pt x="186" y="1303"/>
                </a:lnTo>
                <a:lnTo>
                  <a:pt x="179" y="1316"/>
                </a:lnTo>
                <a:lnTo>
                  <a:pt x="174" y="1329"/>
                </a:lnTo>
                <a:lnTo>
                  <a:pt x="174" y="1329"/>
                </a:lnTo>
                <a:lnTo>
                  <a:pt x="171" y="1335"/>
                </a:lnTo>
                <a:lnTo>
                  <a:pt x="171" y="1342"/>
                </a:lnTo>
                <a:lnTo>
                  <a:pt x="171" y="1342"/>
                </a:lnTo>
                <a:lnTo>
                  <a:pt x="170" y="1343"/>
                </a:lnTo>
                <a:lnTo>
                  <a:pt x="170" y="1346"/>
                </a:lnTo>
                <a:lnTo>
                  <a:pt x="170" y="1346"/>
                </a:lnTo>
                <a:lnTo>
                  <a:pt x="170" y="1348"/>
                </a:lnTo>
                <a:lnTo>
                  <a:pt x="168" y="1354"/>
                </a:lnTo>
                <a:lnTo>
                  <a:pt x="168" y="1354"/>
                </a:lnTo>
                <a:lnTo>
                  <a:pt x="168" y="1366"/>
                </a:lnTo>
                <a:lnTo>
                  <a:pt x="170" y="1374"/>
                </a:lnTo>
                <a:lnTo>
                  <a:pt x="170" y="1374"/>
                </a:lnTo>
                <a:lnTo>
                  <a:pt x="173" y="1380"/>
                </a:lnTo>
                <a:lnTo>
                  <a:pt x="178" y="1383"/>
                </a:lnTo>
                <a:lnTo>
                  <a:pt x="178" y="1383"/>
                </a:lnTo>
                <a:lnTo>
                  <a:pt x="190" y="1386"/>
                </a:lnTo>
                <a:lnTo>
                  <a:pt x="198" y="1388"/>
                </a:lnTo>
                <a:lnTo>
                  <a:pt x="206" y="1386"/>
                </a:lnTo>
                <a:lnTo>
                  <a:pt x="206" y="1386"/>
                </a:lnTo>
                <a:lnTo>
                  <a:pt x="216" y="1383"/>
                </a:lnTo>
                <a:lnTo>
                  <a:pt x="222" y="1378"/>
                </a:lnTo>
                <a:lnTo>
                  <a:pt x="222" y="1378"/>
                </a:lnTo>
                <a:lnTo>
                  <a:pt x="229" y="1372"/>
                </a:lnTo>
                <a:lnTo>
                  <a:pt x="232" y="1364"/>
                </a:lnTo>
                <a:lnTo>
                  <a:pt x="232" y="1364"/>
                </a:lnTo>
                <a:lnTo>
                  <a:pt x="234" y="1356"/>
                </a:lnTo>
                <a:lnTo>
                  <a:pt x="232" y="1348"/>
                </a:lnTo>
                <a:lnTo>
                  <a:pt x="232" y="1348"/>
                </a:lnTo>
                <a:lnTo>
                  <a:pt x="232" y="1340"/>
                </a:lnTo>
                <a:lnTo>
                  <a:pt x="234" y="1334"/>
                </a:lnTo>
                <a:lnTo>
                  <a:pt x="234" y="1334"/>
                </a:lnTo>
                <a:lnTo>
                  <a:pt x="235" y="1330"/>
                </a:lnTo>
                <a:lnTo>
                  <a:pt x="237" y="1329"/>
                </a:lnTo>
                <a:lnTo>
                  <a:pt x="238" y="1326"/>
                </a:lnTo>
                <a:lnTo>
                  <a:pt x="238" y="1322"/>
                </a:lnTo>
                <a:lnTo>
                  <a:pt x="238" y="1322"/>
                </a:lnTo>
                <a:lnTo>
                  <a:pt x="240" y="1314"/>
                </a:lnTo>
                <a:lnTo>
                  <a:pt x="240" y="1306"/>
                </a:lnTo>
                <a:lnTo>
                  <a:pt x="240" y="1306"/>
                </a:lnTo>
                <a:lnTo>
                  <a:pt x="242" y="1289"/>
                </a:lnTo>
                <a:lnTo>
                  <a:pt x="242" y="1289"/>
                </a:lnTo>
                <a:lnTo>
                  <a:pt x="250" y="1274"/>
                </a:lnTo>
                <a:lnTo>
                  <a:pt x="250" y="1274"/>
                </a:lnTo>
                <a:lnTo>
                  <a:pt x="251" y="1265"/>
                </a:lnTo>
                <a:lnTo>
                  <a:pt x="251" y="1265"/>
                </a:lnTo>
                <a:lnTo>
                  <a:pt x="253" y="1241"/>
                </a:lnTo>
                <a:lnTo>
                  <a:pt x="253" y="1223"/>
                </a:lnTo>
                <a:lnTo>
                  <a:pt x="253" y="1223"/>
                </a:lnTo>
                <a:lnTo>
                  <a:pt x="256" y="1209"/>
                </a:lnTo>
                <a:lnTo>
                  <a:pt x="258" y="1196"/>
                </a:lnTo>
                <a:lnTo>
                  <a:pt x="258" y="1196"/>
                </a:lnTo>
                <a:lnTo>
                  <a:pt x="259" y="1180"/>
                </a:lnTo>
                <a:lnTo>
                  <a:pt x="259" y="1180"/>
                </a:lnTo>
                <a:lnTo>
                  <a:pt x="261" y="1138"/>
                </a:lnTo>
                <a:lnTo>
                  <a:pt x="261" y="1138"/>
                </a:lnTo>
                <a:lnTo>
                  <a:pt x="261" y="1121"/>
                </a:lnTo>
                <a:lnTo>
                  <a:pt x="261" y="1106"/>
                </a:lnTo>
                <a:lnTo>
                  <a:pt x="261" y="1106"/>
                </a:lnTo>
                <a:lnTo>
                  <a:pt x="259" y="1105"/>
                </a:lnTo>
                <a:lnTo>
                  <a:pt x="258" y="1101"/>
                </a:lnTo>
                <a:lnTo>
                  <a:pt x="258" y="1101"/>
                </a:lnTo>
                <a:lnTo>
                  <a:pt x="259" y="1097"/>
                </a:lnTo>
                <a:lnTo>
                  <a:pt x="259" y="1089"/>
                </a:lnTo>
                <a:lnTo>
                  <a:pt x="259" y="1089"/>
                </a:lnTo>
                <a:lnTo>
                  <a:pt x="259" y="1081"/>
                </a:lnTo>
                <a:lnTo>
                  <a:pt x="259" y="1074"/>
                </a:lnTo>
                <a:lnTo>
                  <a:pt x="259" y="1074"/>
                </a:lnTo>
                <a:lnTo>
                  <a:pt x="259" y="1068"/>
                </a:lnTo>
                <a:lnTo>
                  <a:pt x="259" y="1065"/>
                </a:lnTo>
                <a:lnTo>
                  <a:pt x="259" y="1065"/>
                </a:lnTo>
                <a:lnTo>
                  <a:pt x="259" y="1061"/>
                </a:lnTo>
                <a:lnTo>
                  <a:pt x="259" y="1058"/>
                </a:lnTo>
                <a:lnTo>
                  <a:pt x="259" y="1058"/>
                </a:lnTo>
                <a:lnTo>
                  <a:pt x="266" y="1026"/>
                </a:lnTo>
                <a:lnTo>
                  <a:pt x="266" y="1026"/>
                </a:lnTo>
                <a:lnTo>
                  <a:pt x="267" y="1009"/>
                </a:lnTo>
                <a:lnTo>
                  <a:pt x="267" y="996"/>
                </a:lnTo>
                <a:lnTo>
                  <a:pt x="267" y="996"/>
                </a:lnTo>
                <a:lnTo>
                  <a:pt x="267" y="983"/>
                </a:lnTo>
                <a:lnTo>
                  <a:pt x="267" y="983"/>
                </a:lnTo>
                <a:lnTo>
                  <a:pt x="270" y="977"/>
                </a:lnTo>
                <a:lnTo>
                  <a:pt x="270" y="965"/>
                </a:lnTo>
                <a:lnTo>
                  <a:pt x="270" y="965"/>
                </a:lnTo>
                <a:lnTo>
                  <a:pt x="274" y="954"/>
                </a:lnTo>
                <a:lnTo>
                  <a:pt x="274" y="943"/>
                </a:lnTo>
                <a:lnTo>
                  <a:pt x="274" y="943"/>
                </a:lnTo>
                <a:lnTo>
                  <a:pt x="275" y="906"/>
                </a:lnTo>
                <a:lnTo>
                  <a:pt x="275" y="906"/>
                </a:lnTo>
                <a:lnTo>
                  <a:pt x="274" y="882"/>
                </a:lnTo>
                <a:lnTo>
                  <a:pt x="275" y="860"/>
                </a:lnTo>
                <a:lnTo>
                  <a:pt x="275" y="860"/>
                </a:lnTo>
                <a:lnTo>
                  <a:pt x="280" y="829"/>
                </a:lnTo>
                <a:lnTo>
                  <a:pt x="280" y="829"/>
                </a:lnTo>
                <a:lnTo>
                  <a:pt x="283" y="821"/>
                </a:lnTo>
                <a:lnTo>
                  <a:pt x="283" y="815"/>
                </a:lnTo>
                <a:lnTo>
                  <a:pt x="283" y="815"/>
                </a:lnTo>
                <a:lnTo>
                  <a:pt x="285" y="797"/>
                </a:lnTo>
                <a:lnTo>
                  <a:pt x="285" y="797"/>
                </a:lnTo>
                <a:lnTo>
                  <a:pt x="288" y="772"/>
                </a:lnTo>
                <a:lnTo>
                  <a:pt x="288" y="772"/>
                </a:lnTo>
                <a:lnTo>
                  <a:pt x="288" y="770"/>
                </a:lnTo>
                <a:lnTo>
                  <a:pt x="290" y="770"/>
                </a:lnTo>
                <a:lnTo>
                  <a:pt x="293" y="773"/>
                </a:lnTo>
                <a:lnTo>
                  <a:pt x="293" y="773"/>
                </a:lnTo>
                <a:lnTo>
                  <a:pt x="299" y="781"/>
                </a:lnTo>
                <a:lnTo>
                  <a:pt x="299" y="781"/>
                </a:lnTo>
                <a:lnTo>
                  <a:pt x="307" y="792"/>
                </a:lnTo>
                <a:lnTo>
                  <a:pt x="318" y="815"/>
                </a:lnTo>
                <a:lnTo>
                  <a:pt x="318" y="815"/>
                </a:lnTo>
                <a:lnTo>
                  <a:pt x="338" y="863"/>
                </a:lnTo>
                <a:lnTo>
                  <a:pt x="338" y="863"/>
                </a:lnTo>
                <a:lnTo>
                  <a:pt x="352" y="903"/>
                </a:lnTo>
                <a:lnTo>
                  <a:pt x="352" y="903"/>
                </a:lnTo>
                <a:lnTo>
                  <a:pt x="365" y="933"/>
                </a:lnTo>
                <a:lnTo>
                  <a:pt x="365" y="933"/>
                </a:lnTo>
                <a:lnTo>
                  <a:pt x="371" y="953"/>
                </a:lnTo>
                <a:lnTo>
                  <a:pt x="371" y="953"/>
                </a:lnTo>
                <a:lnTo>
                  <a:pt x="371" y="959"/>
                </a:lnTo>
                <a:lnTo>
                  <a:pt x="373" y="962"/>
                </a:lnTo>
                <a:lnTo>
                  <a:pt x="373" y="962"/>
                </a:lnTo>
                <a:lnTo>
                  <a:pt x="374" y="975"/>
                </a:lnTo>
                <a:lnTo>
                  <a:pt x="376" y="983"/>
                </a:lnTo>
                <a:lnTo>
                  <a:pt x="376" y="983"/>
                </a:lnTo>
                <a:lnTo>
                  <a:pt x="379" y="986"/>
                </a:lnTo>
                <a:lnTo>
                  <a:pt x="381" y="988"/>
                </a:lnTo>
                <a:lnTo>
                  <a:pt x="381" y="988"/>
                </a:lnTo>
                <a:lnTo>
                  <a:pt x="377" y="997"/>
                </a:lnTo>
                <a:lnTo>
                  <a:pt x="377" y="1002"/>
                </a:lnTo>
                <a:lnTo>
                  <a:pt x="379" y="1005"/>
                </a:lnTo>
                <a:lnTo>
                  <a:pt x="379" y="1005"/>
                </a:lnTo>
                <a:lnTo>
                  <a:pt x="382" y="1012"/>
                </a:lnTo>
                <a:lnTo>
                  <a:pt x="387" y="1017"/>
                </a:lnTo>
                <a:lnTo>
                  <a:pt x="387" y="1017"/>
                </a:lnTo>
                <a:lnTo>
                  <a:pt x="389" y="1020"/>
                </a:lnTo>
                <a:lnTo>
                  <a:pt x="387" y="1021"/>
                </a:lnTo>
                <a:lnTo>
                  <a:pt x="387" y="1021"/>
                </a:lnTo>
                <a:lnTo>
                  <a:pt x="384" y="1028"/>
                </a:lnTo>
                <a:lnTo>
                  <a:pt x="382" y="1031"/>
                </a:lnTo>
                <a:lnTo>
                  <a:pt x="382" y="1031"/>
                </a:lnTo>
                <a:lnTo>
                  <a:pt x="381" y="1034"/>
                </a:lnTo>
                <a:lnTo>
                  <a:pt x="382" y="1037"/>
                </a:lnTo>
                <a:lnTo>
                  <a:pt x="382" y="1037"/>
                </a:lnTo>
                <a:lnTo>
                  <a:pt x="381" y="1049"/>
                </a:lnTo>
                <a:lnTo>
                  <a:pt x="381" y="1049"/>
                </a:lnTo>
                <a:lnTo>
                  <a:pt x="379" y="1052"/>
                </a:lnTo>
                <a:lnTo>
                  <a:pt x="376" y="1055"/>
                </a:lnTo>
                <a:lnTo>
                  <a:pt x="376" y="1055"/>
                </a:lnTo>
                <a:lnTo>
                  <a:pt x="376" y="1057"/>
                </a:lnTo>
                <a:lnTo>
                  <a:pt x="376" y="1061"/>
                </a:lnTo>
                <a:lnTo>
                  <a:pt x="376" y="1061"/>
                </a:lnTo>
                <a:lnTo>
                  <a:pt x="371" y="1074"/>
                </a:lnTo>
                <a:lnTo>
                  <a:pt x="371" y="1074"/>
                </a:lnTo>
                <a:lnTo>
                  <a:pt x="365" y="1097"/>
                </a:lnTo>
                <a:lnTo>
                  <a:pt x="365" y="1097"/>
                </a:lnTo>
                <a:lnTo>
                  <a:pt x="363" y="1101"/>
                </a:lnTo>
                <a:lnTo>
                  <a:pt x="361" y="1106"/>
                </a:lnTo>
                <a:lnTo>
                  <a:pt x="361" y="1106"/>
                </a:lnTo>
                <a:lnTo>
                  <a:pt x="358" y="1119"/>
                </a:lnTo>
                <a:lnTo>
                  <a:pt x="353" y="1138"/>
                </a:lnTo>
                <a:lnTo>
                  <a:pt x="353" y="1138"/>
                </a:lnTo>
                <a:lnTo>
                  <a:pt x="350" y="1153"/>
                </a:lnTo>
                <a:lnTo>
                  <a:pt x="347" y="1169"/>
                </a:lnTo>
                <a:lnTo>
                  <a:pt x="342" y="1196"/>
                </a:lnTo>
                <a:lnTo>
                  <a:pt x="342" y="1196"/>
                </a:lnTo>
                <a:lnTo>
                  <a:pt x="334" y="1218"/>
                </a:lnTo>
                <a:lnTo>
                  <a:pt x="334" y="1218"/>
                </a:lnTo>
                <a:lnTo>
                  <a:pt x="330" y="1236"/>
                </a:lnTo>
                <a:lnTo>
                  <a:pt x="326" y="1247"/>
                </a:lnTo>
                <a:lnTo>
                  <a:pt x="326" y="1247"/>
                </a:lnTo>
                <a:lnTo>
                  <a:pt x="320" y="1271"/>
                </a:lnTo>
                <a:lnTo>
                  <a:pt x="312" y="1295"/>
                </a:lnTo>
                <a:lnTo>
                  <a:pt x="312" y="1295"/>
                </a:lnTo>
                <a:lnTo>
                  <a:pt x="314" y="1298"/>
                </a:lnTo>
                <a:lnTo>
                  <a:pt x="314" y="1302"/>
                </a:lnTo>
                <a:lnTo>
                  <a:pt x="314" y="1302"/>
                </a:lnTo>
                <a:lnTo>
                  <a:pt x="314" y="1306"/>
                </a:lnTo>
                <a:lnTo>
                  <a:pt x="310" y="1308"/>
                </a:lnTo>
                <a:lnTo>
                  <a:pt x="310" y="1308"/>
                </a:lnTo>
                <a:lnTo>
                  <a:pt x="309" y="1311"/>
                </a:lnTo>
                <a:lnTo>
                  <a:pt x="309" y="1316"/>
                </a:lnTo>
                <a:lnTo>
                  <a:pt x="309" y="1327"/>
                </a:lnTo>
                <a:lnTo>
                  <a:pt x="309" y="1327"/>
                </a:lnTo>
                <a:lnTo>
                  <a:pt x="306" y="1366"/>
                </a:lnTo>
                <a:lnTo>
                  <a:pt x="306" y="1366"/>
                </a:lnTo>
                <a:lnTo>
                  <a:pt x="307" y="1370"/>
                </a:lnTo>
                <a:lnTo>
                  <a:pt x="310" y="1375"/>
                </a:lnTo>
                <a:lnTo>
                  <a:pt x="310" y="1375"/>
                </a:lnTo>
                <a:lnTo>
                  <a:pt x="325" y="1380"/>
                </a:lnTo>
                <a:lnTo>
                  <a:pt x="341" y="1382"/>
                </a:lnTo>
                <a:lnTo>
                  <a:pt x="341" y="1382"/>
                </a:lnTo>
                <a:lnTo>
                  <a:pt x="342" y="1377"/>
                </a:lnTo>
                <a:lnTo>
                  <a:pt x="342" y="1377"/>
                </a:lnTo>
                <a:lnTo>
                  <a:pt x="349" y="1367"/>
                </a:lnTo>
                <a:lnTo>
                  <a:pt x="349" y="1367"/>
                </a:lnTo>
                <a:lnTo>
                  <a:pt x="350" y="1359"/>
                </a:lnTo>
                <a:lnTo>
                  <a:pt x="350" y="1350"/>
                </a:lnTo>
                <a:lnTo>
                  <a:pt x="350" y="1350"/>
                </a:lnTo>
                <a:lnTo>
                  <a:pt x="350" y="1350"/>
                </a:lnTo>
                <a:lnTo>
                  <a:pt x="352" y="1350"/>
                </a:lnTo>
                <a:lnTo>
                  <a:pt x="353" y="1351"/>
                </a:lnTo>
                <a:lnTo>
                  <a:pt x="353" y="1351"/>
                </a:lnTo>
                <a:lnTo>
                  <a:pt x="365" y="1364"/>
                </a:lnTo>
                <a:lnTo>
                  <a:pt x="374" y="1378"/>
                </a:lnTo>
                <a:lnTo>
                  <a:pt x="374" y="1378"/>
                </a:lnTo>
                <a:lnTo>
                  <a:pt x="381" y="1388"/>
                </a:lnTo>
                <a:lnTo>
                  <a:pt x="384" y="1393"/>
                </a:lnTo>
                <a:lnTo>
                  <a:pt x="387" y="1398"/>
                </a:lnTo>
                <a:lnTo>
                  <a:pt x="387" y="1398"/>
                </a:lnTo>
                <a:lnTo>
                  <a:pt x="393" y="1401"/>
                </a:lnTo>
                <a:lnTo>
                  <a:pt x="405" y="1404"/>
                </a:lnTo>
                <a:lnTo>
                  <a:pt x="425" y="1409"/>
                </a:lnTo>
                <a:lnTo>
                  <a:pt x="425" y="1409"/>
                </a:lnTo>
                <a:lnTo>
                  <a:pt x="446" y="1412"/>
                </a:lnTo>
                <a:lnTo>
                  <a:pt x="456" y="1412"/>
                </a:lnTo>
                <a:lnTo>
                  <a:pt x="465" y="1410"/>
                </a:lnTo>
                <a:lnTo>
                  <a:pt x="465" y="1410"/>
                </a:lnTo>
                <a:lnTo>
                  <a:pt x="472" y="1406"/>
                </a:lnTo>
                <a:lnTo>
                  <a:pt x="475" y="1399"/>
                </a:lnTo>
                <a:lnTo>
                  <a:pt x="475" y="1399"/>
                </a:lnTo>
                <a:lnTo>
                  <a:pt x="475" y="1391"/>
                </a:lnTo>
                <a:lnTo>
                  <a:pt x="473" y="1385"/>
                </a:lnTo>
                <a:lnTo>
                  <a:pt x="473" y="1385"/>
                </a:lnTo>
                <a:lnTo>
                  <a:pt x="473" y="1383"/>
                </a:lnTo>
                <a:lnTo>
                  <a:pt x="472" y="1382"/>
                </a:lnTo>
                <a:lnTo>
                  <a:pt x="472" y="1382"/>
                </a:lnTo>
                <a:lnTo>
                  <a:pt x="469" y="1375"/>
                </a:lnTo>
                <a:lnTo>
                  <a:pt x="465" y="1370"/>
                </a:lnTo>
                <a:lnTo>
                  <a:pt x="461" y="1366"/>
                </a:lnTo>
                <a:lnTo>
                  <a:pt x="461" y="1366"/>
                </a:lnTo>
                <a:lnTo>
                  <a:pt x="445" y="1358"/>
                </a:lnTo>
                <a:lnTo>
                  <a:pt x="445" y="1358"/>
                </a:lnTo>
                <a:lnTo>
                  <a:pt x="441" y="1358"/>
                </a:lnTo>
                <a:lnTo>
                  <a:pt x="435" y="1353"/>
                </a:lnTo>
                <a:lnTo>
                  <a:pt x="435" y="1353"/>
                </a:lnTo>
                <a:lnTo>
                  <a:pt x="425" y="1343"/>
                </a:lnTo>
                <a:lnTo>
                  <a:pt x="421" y="1338"/>
                </a:lnTo>
                <a:lnTo>
                  <a:pt x="419" y="1334"/>
                </a:lnTo>
                <a:lnTo>
                  <a:pt x="419" y="1334"/>
                </a:lnTo>
                <a:lnTo>
                  <a:pt x="422" y="1332"/>
                </a:lnTo>
                <a:lnTo>
                  <a:pt x="424" y="1330"/>
                </a:lnTo>
                <a:lnTo>
                  <a:pt x="424" y="1330"/>
                </a:lnTo>
                <a:lnTo>
                  <a:pt x="427" y="1318"/>
                </a:lnTo>
                <a:lnTo>
                  <a:pt x="427" y="1318"/>
                </a:lnTo>
                <a:lnTo>
                  <a:pt x="430" y="1297"/>
                </a:lnTo>
                <a:lnTo>
                  <a:pt x="430" y="1297"/>
                </a:lnTo>
                <a:lnTo>
                  <a:pt x="437" y="1258"/>
                </a:lnTo>
                <a:lnTo>
                  <a:pt x="437" y="1258"/>
                </a:lnTo>
                <a:lnTo>
                  <a:pt x="440" y="1226"/>
                </a:lnTo>
                <a:lnTo>
                  <a:pt x="440" y="1226"/>
                </a:lnTo>
                <a:lnTo>
                  <a:pt x="440" y="1207"/>
                </a:lnTo>
                <a:lnTo>
                  <a:pt x="441" y="1189"/>
                </a:lnTo>
                <a:lnTo>
                  <a:pt x="441" y="1189"/>
                </a:lnTo>
                <a:lnTo>
                  <a:pt x="443" y="1173"/>
                </a:lnTo>
                <a:lnTo>
                  <a:pt x="443" y="1173"/>
                </a:lnTo>
                <a:lnTo>
                  <a:pt x="445" y="1162"/>
                </a:lnTo>
                <a:lnTo>
                  <a:pt x="445" y="1162"/>
                </a:lnTo>
                <a:lnTo>
                  <a:pt x="446" y="1157"/>
                </a:lnTo>
                <a:lnTo>
                  <a:pt x="449" y="1148"/>
                </a:lnTo>
                <a:lnTo>
                  <a:pt x="449" y="1148"/>
                </a:lnTo>
                <a:lnTo>
                  <a:pt x="457" y="1111"/>
                </a:lnTo>
                <a:lnTo>
                  <a:pt x="457" y="1111"/>
                </a:lnTo>
                <a:lnTo>
                  <a:pt x="462" y="1089"/>
                </a:lnTo>
                <a:lnTo>
                  <a:pt x="462" y="1089"/>
                </a:lnTo>
                <a:lnTo>
                  <a:pt x="464" y="1079"/>
                </a:lnTo>
                <a:lnTo>
                  <a:pt x="464" y="1071"/>
                </a:lnTo>
                <a:lnTo>
                  <a:pt x="464" y="1071"/>
                </a:lnTo>
                <a:lnTo>
                  <a:pt x="469" y="1053"/>
                </a:lnTo>
                <a:lnTo>
                  <a:pt x="469" y="1053"/>
                </a:lnTo>
                <a:lnTo>
                  <a:pt x="470" y="1049"/>
                </a:lnTo>
                <a:lnTo>
                  <a:pt x="472" y="1042"/>
                </a:lnTo>
                <a:lnTo>
                  <a:pt x="472" y="1042"/>
                </a:lnTo>
                <a:lnTo>
                  <a:pt x="478" y="1029"/>
                </a:lnTo>
                <a:lnTo>
                  <a:pt x="478" y="1029"/>
                </a:lnTo>
                <a:lnTo>
                  <a:pt x="480" y="1021"/>
                </a:lnTo>
                <a:lnTo>
                  <a:pt x="480" y="1017"/>
                </a:lnTo>
                <a:lnTo>
                  <a:pt x="480" y="1017"/>
                </a:lnTo>
                <a:lnTo>
                  <a:pt x="481" y="1009"/>
                </a:lnTo>
                <a:lnTo>
                  <a:pt x="483" y="1001"/>
                </a:lnTo>
                <a:lnTo>
                  <a:pt x="483" y="1001"/>
                </a:lnTo>
                <a:lnTo>
                  <a:pt x="481" y="956"/>
                </a:lnTo>
                <a:lnTo>
                  <a:pt x="481" y="956"/>
                </a:lnTo>
                <a:lnTo>
                  <a:pt x="478" y="929"/>
                </a:lnTo>
                <a:lnTo>
                  <a:pt x="473" y="903"/>
                </a:lnTo>
                <a:lnTo>
                  <a:pt x="473" y="903"/>
                </a:lnTo>
                <a:lnTo>
                  <a:pt x="465" y="861"/>
                </a:lnTo>
                <a:lnTo>
                  <a:pt x="465" y="861"/>
                </a:lnTo>
                <a:lnTo>
                  <a:pt x="457" y="831"/>
                </a:lnTo>
                <a:lnTo>
                  <a:pt x="457" y="831"/>
                </a:lnTo>
                <a:lnTo>
                  <a:pt x="448" y="792"/>
                </a:lnTo>
                <a:lnTo>
                  <a:pt x="448" y="792"/>
                </a:lnTo>
                <a:lnTo>
                  <a:pt x="441" y="765"/>
                </a:lnTo>
                <a:lnTo>
                  <a:pt x="437" y="749"/>
                </a:lnTo>
                <a:lnTo>
                  <a:pt x="433" y="740"/>
                </a:lnTo>
                <a:lnTo>
                  <a:pt x="433" y="740"/>
                </a:lnTo>
                <a:lnTo>
                  <a:pt x="432" y="738"/>
                </a:lnTo>
                <a:lnTo>
                  <a:pt x="433" y="736"/>
                </a:lnTo>
                <a:lnTo>
                  <a:pt x="433" y="736"/>
                </a:lnTo>
                <a:lnTo>
                  <a:pt x="435" y="733"/>
                </a:lnTo>
                <a:lnTo>
                  <a:pt x="437" y="733"/>
                </a:lnTo>
                <a:lnTo>
                  <a:pt x="435" y="732"/>
                </a:lnTo>
                <a:lnTo>
                  <a:pt x="435" y="732"/>
                </a:lnTo>
                <a:lnTo>
                  <a:pt x="429" y="730"/>
                </a:lnTo>
                <a:lnTo>
                  <a:pt x="429" y="730"/>
                </a:lnTo>
                <a:lnTo>
                  <a:pt x="427" y="720"/>
                </a:lnTo>
                <a:lnTo>
                  <a:pt x="427" y="720"/>
                </a:lnTo>
                <a:lnTo>
                  <a:pt x="430" y="717"/>
                </a:lnTo>
                <a:lnTo>
                  <a:pt x="430" y="716"/>
                </a:lnTo>
                <a:lnTo>
                  <a:pt x="427" y="716"/>
                </a:lnTo>
                <a:lnTo>
                  <a:pt x="427" y="716"/>
                </a:lnTo>
                <a:lnTo>
                  <a:pt x="424" y="714"/>
                </a:lnTo>
                <a:lnTo>
                  <a:pt x="424" y="712"/>
                </a:lnTo>
                <a:lnTo>
                  <a:pt x="424" y="712"/>
                </a:lnTo>
                <a:lnTo>
                  <a:pt x="425" y="709"/>
                </a:lnTo>
                <a:lnTo>
                  <a:pt x="427" y="708"/>
                </a:lnTo>
                <a:lnTo>
                  <a:pt x="429" y="706"/>
                </a:lnTo>
                <a:lnTo>
                  <a:pt x="429" y="703"/>
                </a:lnTo>
                <a:lnTo>
                  <a:pt x="429" y="703"/>
                </a:lnTo>
                <a:lnTo>
                  <a:pt x="424" y="701"/>
                </a:lnTo>
                <a:lnTo>
                  <a:pt x="422" y="700"/>
                </a:lnTo>
                <a:lnTo>
                  <a:pt x="422" y="696"/>
                </a:lnTo>
                <a:lnTo>
                  <a:pt x="422" y="696"/>
                </a:lnTo>
                <a:lnTo>
                  <a:pt x="424" y="693"/>
                </a:lnTo>
                <a:lnTo>
                  <a:pt x="425" y="692"/>
                </a:lnTo>
                <a:lnTo>
                  <a:pt x="427" y="690"/>
                </a:lnTo>
                <a:lnTo>
                  <a:pt x="425" y="687"/>
                </a:lnTo>
                <a:lnTo>
                  <a:pt x="425" y="687"/>
                </a:lnTo>
                <a:lnTo>
                  <a:pt x="424" y="684"/>
                </a:lnTo>
                <a:lnTo>
                  <a:pt x="424" y="682"/>
                </a:lnTo>
                <a:lnTo>
                  <a:pt x="424" y="682"/>
                </a:lnTo>
                <a:lnTo>
                  <a:pt x="425" y="676"/>
                </a:lnTo>
                <a:lnTo>
                  <a:pt x="427" y="668"/>
                </a:lnTo>
                <a:lnTo>
                  <a:pt x="427" y="668"/>
                </a:lnTo>
                <a:lnTo>
                  <a:pt x="427" y="658"/>
                </a:lnTo>
                <a:lnTo>
                  <a:pt x="427" y="650"/>
                </a:lnTo>
                <a:lnTo>
                  <a:pt x="427" y="650"/>
                </a:lnTo>
                <a:lnTo>
                  <a:pt x="427" y="642"/>
                </a:lnTo>
                <a:lnTo>
                  <a:pt x="427" y="642"/>
                </a:lnTo>
                <a:lnTo>
                  <a:pt x="427" y="634"/>
                </a:lnTo>
                <a:lnTo>
                  <a:pt x="425" y="626"/>
                </a:lnTo>
                <a:lnTo>
                  <a:pt x="425" y="626"/>
                </a:lnTo>
                <a:lnTo>
                  <a:pt x="425" y="623"/>
                </a:lnTo>
                <a:lnTo>
                  <a:pt x="425" y="621"/>
                </a:lnTo>
                <a:lnTo>
                  <a:pt x="427" y="620"/>
                </a:lnTo>
                <a:lnTo>
                  <a:pt x="427" y="616"/>
                </a:lnTo>
                <a:lnTo>
                  <a:pt x="427" y="616"/>
                </a:lnTo>
                <a:lnTo>
                  <a:pt x="425" y="615"/>
                </a:lnTo>
                <a:lnTo>
                  <a:pt x="424" y="612"/>
                </a:lnTo>
                <a:lnTo>
                  <a:pt x="424" y="612"/>
                </a:lnTo>
                <a:lnTo>
                  <a:pt x="424" y="608"/>
                </a:lnTo>
                <a:lnTo>
                  <a:pt x="425" y="604"/>
                </a:lnTo>
                <a:lnTo>
                  <a:pt x="425" y="604"/>
                </a:lnTo>
                <a:lnTo>
                  <a:pt x="424" y="600"/>
                </a:lnTo>
                <a:lnTo>
                  <a:pt x="422" y="596"/>
                </a:lnTo>
                <a:lnTo>
                  <a:pt x="422" y="596"/>
                </a:lnTo>
                <a:lnTo>
                  <a:pt x="421" y="580"/>
                </a:lnTo>
                <a:lnTo>
                  <a:pt x="421" y="580"/>
                </a:lnTo>
                <a:lnTo>
                  <a:pt x="421" y="576"/>
                </a:lnTo>
                <a:lnTo>
                  <a:pt x="419" y="573"/>
                </a:lnTo>
                <a:lnTo>
                  <a:pt x="419" y="573"/>
                </a:lnTo>
                <a:lnTo>
                  <a:pt x="419" y="570"/>
                </a:lnTo>
                <a:lnTo>
                  <a:pt x="417" y="567"/>
                </a:lnTo>
                <a:lnTo>
                  <a:pt x="417" y="567"/>
                </a:lnTo>
                <a:lnTo>
                  <a:pt x="417" y="549"/>
                </a:lnTo>
                <a:lnTo>
                  <a:pt x="417" y="538"/>
                </a:lnTo>
                <a:lnTo>
                  <a:pt x="417" y="530"/>
                </a:lnTo>
                <a:lnTo>
                  <a:pt x="417" y="530"/>
                </a:lnTo>
                <a:lnTo>
                  <a:pt x="419" y="528"/>
                </a:lnTo>
                <a:lnTo>
                  <a:pt x="421" y="528"/>
                </a:lnTo>
                <a:lnTo>
                  <a:pt x="421" y="528"/>
                </a:lnTo>
                <a:lnTo>
                  <a:pt x="424" y="527"/>
                </a:lnTo>
                <a:lnTo>
                  <a:pt x="427" y="523"/>
                </a:lnTo>
                <a:lnTo>
                  <a:pt x="427" y="523"/>
                </a:lnTo>
                <a:lnTo>
                  <a:pt x="429" y="511"/>
                </a:lnTo>
                <a:lnTo>
                  <a:pt x="430" y="495"/>
                </a:lnTo>
                <a:lnTo>
                  <a:pt x="430" y="495"/>
                </a:lnTo>
                <a:lnTo>
                  <a:pt x="432" y="493"/>
                </a:lnTo>
                <a:lnTo>
                  <a:pt x="432" y="493"/>
                </a:lnTo>
                <a:lnTo>
                  <a:pt x="433" y="499"/>
                </a:lnTo>
                <a:lnTo>
                  <a:pt x="433" y="499"/>
                </a:lnTo>
                <a:lnTo>
                  <a:pt x="435" y="515"/>
                </a:lnTo>
                <a:lnTo>
                  <a:pt x="438" y="528"/>
                </a:lnTo>
                <a:lnTo>
                  <a:pt x="438" y="528"/>
                </a:lnTo>
                <a:lnTo>
                  <a:pt x="445" y="540"/>
                </a:lnTo>
                <a:lnTo>
                  <a:pt x="451" y="544"/>
                </a:lnTo>
                <a:lnTo>
                  <a:pt x="459" y="551"/>
                </a:lnTo>
                <a:lnTo>
                  <a:pt x="459" y="551"/>
                </a:lnTo>
                <a:lnTo>
                  <a:pt x="465" y="552"/>
                </a:lnTo>
                <a:lnTo>
                  <a:pt x="470" y="552"/>
                </a:lnTo>
                <a:lnTo>
                  <a:pt x="477" y="549"/>
                </a:lnTo>
                <a:lnTo>
                  <a:pt x="477" y="549"/>
                </a:lnTo>
                <a:lnTo>
                  <a:pt x="483" y="544"/>
                </a:lnTo>
                <a:lnTo>
                  <a:pt x="488" y="540"/>
                </a:lnTo>
                <a:lnTo>
                  <a:pt x="488" y="540"/>
                </a:lnTo>
                <a:lnTo>
                  <a:pt x="501" y="525"/>
                </a:lnTo>
                <a:lnTo>
                  <a:pt x="509" y="515"/>
                </a:lnTo>
                <a:lnTo>
                  <a:pt x="509" y="515"/>
                </a:lnTo>
                <a:lnTo>
                  <a:pt x="518" y="504"/>
                </a:lnTo>
                <a:lnTo>
                  <a:pt x="518" y="504"/>
                </a:lnTo>
                <a:lnTo>
                  <a:pt x="521" y="498"/>
                </a:lnTo>
                <a:lnTo>
                  <a:pt x="521" y="498"/>
                </a:lnTo>
                <a:lnTo>
                  <a:pt x="525" y="496"/>
                </a:lnTo>
                <a:lnTo>
                  <a:pt x="531" y="493"/>
                </a:lnTo>
                <a:lnTo>
                  <a:pt x="531" y="493"/>
                </a:lnTo>
                <a:lnTo>
                  <a:pt x="541" y="485"/>
                </a:lnTo>
                <a:lnTo>
                  <a:pt x="547" y="480"/>
                </a:lnTo>
                <a:lnTo>
                  <a:pt x="553" y="474"/>
                </a:lnTo>
                <a:lnTo>
                  <a:pt x="553" y="474"/>
                </a:lnTo>
                <a:lnTo>
                  <a:pt x="558" y="466"/>
                </a:lnTo>
                <a:lnTo>
                  <a:pt x="560" y="463"/>
                </a:lnTo>
                <a:lnTo>
                  <a:pt x="560" y="463"/>
                </a:lnTo>
                <a:lnTo>
                  <a:pt x="566" y="455"/>
                </a:lnTo>
                <a:lnTo>
                  <a:pt x="573" y="447"/>
                </a:lnTo>
                <a:lnTo>
                  <a:pt x="573" y="447"/>
                </a:lnTo>
                <a:lnTo>
                  <a:pt x="579" y="435"/>
                </a:lnTo>
                <a:lnTo>
                  <a:pt x="579" y="435"/>
                </a:lnTo>
                <a:lnTo>
                  <a:pt x="584" y="432"/>
                </a:lnTo>
                <a:lnTo>
                  <a:pt x="585" y="429"/>
                </a:lnTo>
                <a:lnTo>
                  <a:pt x="589" y="427"/>
                </a:lnTo>
                <a:lnTo>
                  <a:pt x="589" y="427"/>
                </a:lnTo>
                <a:lnTo>
                  <a:pt x="590" y="423"/>
                </a:lnTo>
                <a:lnTo>
                  <a:pt x="589" y="419"/>
                </a:lnTo>
                <a:lnTo>
                  <a:pt x="589" y="419"/>
                </a:lnTo>
                <a:lnTo>
                  <a:pt x="590" y="415"/>
                </a:lnTo>
                <a:lnTo>
                  <a:pt x="590" y="413"/>
                </a:lnTo>
                <a:lnTo>
                  <a:pt x="589" y="408"/>
                </a:lnTo>
                <a:lnTo>
                  <a:pt x="589" y="408"/>
                </a:lnTo>
                <a:lnTo>
                  <a:pt x="589" y="405"/>
                </a:lnTo>
                <a:lnTo>
                  <a:pt x="589" y="402"/>
                </a:lnTo>
                <a:lnTo>
                  <a:pt x="582" y="395"/>
                </a:lnTo>
                <a:lnTo>
                  <a:pt x="582" y="395"/>
                </a:lnTo>
                <a:lnTo>
                  <a:pt x="579" y="387"/>
                </a:lnTo>
                <a:lnTo>
                  <a:pt x="577" y="384"/>
                </a:lnTo>
                <a:lnTo>
                  <a:pt x="576" y="381"/>
                </a:lnTo>
                <a:lnTo>
                  <a:pt x="576" y="381"/>
                </a:lnTo>
                <a:lnTo>
                  <a:pt x="576" y="379"/>
                </a:lnTo>
                <a:lnTo>
                  <a:pt x="579" y="376"/>
                </a:lnTo>
                <a:lnTo>
                  <a:pt x="579" y="376"/>
                </a:lnTo>
                <a:lnTo>
                  <a:pt x="582" y="371"/>
                </a:lnTo>
                <a:lnTo>
                  <a:pt x="589" y="368"/>
                </a:lnTo>
                <a:lnTo>
                  <a:pt x="589" y="368"/>
                </a:lnTo>
                <a:lnTo>
                  <a:pt x="606" y="360"/>
                </a:lnTo>
                <a:lnTo>
                  <a:pt x="606" y="360"/>
                </a:lnTo>
                <a:lnTo>
                  <a:pt x="632" y="349"/>
                </a:lnTo>
                <a:lnTo>
                  <a:pt x="632" y="349"/>
                </a:lnTo>
                <a:lnTo>
                  <a:pt x="638" y="349"/>
                </a:lnTo>
                <a:lnTo>
                  <a:pt x="638" y="349"/>
                </a:lnTo>
                <a:lnTo>
                  <a:pt x="645" y="346"/>
                </a:lnTo>
                <a:lnTo>
                  <a:pt x="645" y="346"/>
                </a:lnTo>
                <a:lnTo>
                  <a:pt x="654" y="343"/>
                </a:lnTo>
                <a:lnTo>
                  <a:pt x="654" y="343"/>
                </a:lnTo>
                <a:lnTo>
                  <a:pt x="661" y="339"/>
                </a:lnTo>
                <a:lnTo>
                  <a:pt x="661" y="339"/>
                </a:lnTo>
                <a:lnTo>
                  <a:pt x="670" y="333"/>
                </a:lnTo>
                <a:lnTo>
                  <a:pt x="670" y="333"/>
                </a:lnTo>
                <a:lnTo>
                  <a:pt x="677" y="327"/>
                </a:lnTo>
                <a:lnTo>
                  <a:pt x="677" y="327"/>
                </a:lnTo>
                <a:lnTo>
                  <a:pt x="688" y="319"/>
                </a:lnTo>
                <a:lnTo>
                  <a:pt x="688" y="319"/>
                </a:lnTo>
                <a:lnTo>
                  <a:pt x="693" y="315"/>
                </a:lnTo>
                <a:lnTo>
                  <a:pt x="693" y="315"/>
                </a:lnTo>
                <a:lnTo>
                  <a:pt x="694" y="315"/>
                </a:lnTo>
                <a:lnTo>
                  <a:pt x="694" y="314"/>
                </a:lnTo>
                <a:lnTo>
                  <a:pt x="694" y="314"/>
                </a:lnTo>
                <a:lnTo>
                  <a:pt x="694" y="312"/>
                </a:lnTo>
                <a:lnTo>
                  <a:pt x="693" y="311"/>
                </a:lnTo>
                <a:lnTo>
                  <a:pt x="693" y="311"/>
                </a:lnTo>
                <a:lnTo>
                  <a:pt x="689" y="311"/>
                </a:lnTo>
                <a:lnTo>
                  <a:pt x="685" y="312"/>
                </a:lnTo>
                <a:lnTo>
                  <a:pt x="685" y="312"/>
                </a:lnTo>
                <a:lnTo>
                  <a:pt x="681" y="312"/>
                </a:lnTo>
                <a:lnTo>
                  <a:pt x="680" y="312"/>
                </a:lnTo>
                <a:lnTo>
                  <a:pt x="680" y="312"/>
                </a:lnTo>
                <a:lnTo>
                  <a:pt x="675" y="314"/>
                </a:lnTo>
                <a:lnTo>
                  <a:pt x="667" y="319"/>
                </a:lnTo>
                <a:lnTo>
                  <a:pt x="667" y="319"/>
                </a:lnTo>
                <a:lnTo>
                  <a:pt x="657" y="323"/>
                </a:lnTo>
                <a:lnTo>
                  <a:pt x="657" y="323"/>
                </a:lnTo>
                <a:lnTo>
                  <a:pt x="641" y="330"/>
                </a:lnTo>
                <a:lnTo>
                  <a:pt x="641" y="330"/>
                </a:lnTo>
                <a:lnTo>
                  <a:pt x="632" y="333"/>
                </a:lnTo>
                <a:lnTo>
                  <a:pt x="624" y="333"/>
                </a:lnTo>
                <a:lnTo>
                  <a:pt x="624" y="333"/>
                </a:lnTo>
                <a:lnTo>
                  <a:pt x="625" y="330"/>
                </a:lnTo>
                <a:lnTo>
                  <a:pt x="624" y="328"/>
                </a:lnTo>
                <a:lnTo>
                  <a:pt x="619" y="327"/>
                </a:lnTo>
                <a:lnTo>
                  <a:pt x="619" y="327"/>
                </a:lnTo>
                <a:lnTo>
                  <a:pt x="614" y="327"/>
                </a:lnTo>
                <a:lnTo>
                  <a:pt x="609" y="330"/>
                </a:lnTo>
                <a:lnTo>
                  <a:pt x="605" y="335"/>
                </a:lnTo>
                <a:lnTo>
                  <a:pt x="597" y="338"/>
                </a:lnTo>
                <a:lnTo>
                  <a:pt x="597" y="338"/>
                </a:lnTo>
                <a:lnTo>
                  <a:pt x="585" y="338"/>
                </a:lnTo>
                <a:lnTo>
                  <a:pt x="576" y="339"/>
                </a:lnTo>
                <a:lnTo>
                  <a:pt x="576" y="339"/>
                </a:lnTo>
                <a:lnTo>
                  <a:pt x="571" y="341"/>
                </a:lnTo>
                <a:lnTo>
                  <a:pt x="568" y="343"/>
                </a:lnTo>
                <a:lnTo>
                  <a:pt x="558" y="354"/>
                </a:lnTo>
                <a:lnTo>
                  <a:pt x="558" y="354"/>
                </a:lnTo>
                <a:lnTo>
                  <a:pt x="557" y="354"/>
                </a:lnTo>
                <a:lnTo>
                  <a:pt x="557" y="354"/>
                </a:lnTo>
                <a:lnTo>
                  <a:pt x="555" y="351"/>
                </a:lnTo>
                <a:lnTo>
                  <a:pt x="555" y="351"/>
                </a:lnTo>
                <a:lnTo>
                  <a:pt x="552" y="352"/>
                </a:lnTo>
                <a:lnTo>
                  <a:pt x="550" y="354"/>
                </a:lnTo>
                <a:lnTo>
                  <a:pt x="545" y="360"/>
                </a:lnTo>
                <a:lnTo>
                  <a:pt x="545" y="360"/>
                </a:lnTo>
                <a:lnTo>
                  <a:pt x="536" y="381"/>
                </a:lnTo>
                <a:lnTo>
                  <a:pt x="536" y="381"/>
                </a:lnTo>
                <a:lnTo>
                  <a:pt x="529" y="392"/>
                </a:lnTo>
                <a:lnTo>
                  <a:pt x="529" y="392"/>
                </a:lnTo>
                <a:lnTo>
                  <a:pt x="525" y="399"/>
                </a:lnTo>
                <a:lnTo>
                  <a:pt x="520" y="405"/>
                </a:lnTo>
                <a:lnTo>
                  <a:pt x="520" y="405"/>
                </a:lnTo>
                <a:lnTo>
                  <a:pt x="518" y="411"/>
                </a:lnTo>
                <a:lnTo>
                  <a:pt x="513" y="416"/>
                </a:lnTo>
                <a:lnTo>
                  <a:pt x="513" y="416"/>
                </a:lnTo>
                <a:lnTo>
                  <a:pt x="510" y="419"/>
                </a:lnTo>
                <a:lnTo>
                  <a:pt x="509" y="423"/>
                </a:lnTo>
                <a:lnTo>
                  <a:pt x="509" y="423"/>
                </a:lnTo>
                <a:lnTo>
                  <a:pt x="507" y="427"/>
                </a:lnTo>
                <a:lnTo>
                  <a:pt x="504" y="432"/>
                </a:lnTo>
                <a:lnTo>
                  <a:pt x="504" y="432"/>
                </a:lnTo>
                <a:lnTo>
                  <a:pt x="501" y="434"/>
                </a:lnTo>
                <a:lnTo>
                  <a:pt x="499" y="434"/>
                </a:lnTo>
                <a:lnTo>
                  <a:pt x="499" y="434"/>
                </a:lnTo>
                <a:lnTo>
                  <a:pt x="499" y="427"/>
                </a:lnTo>
                <a:lnTo>
                  <a:pt x="499" y="416"/>
                </a:lnTo>
                <a:lnTo>
                  <a:pt x="499" y="416"/>
                </a:lnTo>
                <a:lnTo>
                  <a:pt x="497" y="403"/>
                </a:lnTo>
                <a:lnTo>
                  <a:pt x="499" y="394"/>
                </a:lnTo>
                <a:lnTo>
                  <a:pt x="499" y="394"/>
                </a:lnTo>
                <a:lnTo>
                  <a:pt x="502" y="368"/>
                </a:lnTo>
                <a:lnTo>
                  <a:pt x="502" y="368"/>
                </a:lnTo>
                <a:lnTo>
                  <a:pt x="502" y="354"/>
                </a:lnTo>
                <a:lnTo>
                  <a:pt x="501" y="341"/>
                </a:lnTo>
                <a:lnTo>
                  <a:pt x="501" y="341"/>
                </a:lnTo>
                <a:lnTo>
                  <a:pt x="499" y="325"/>
                </a:lnTo>
                <a:lnTo>
                  <a:pt x="497" y="315"/>
                </a:lnTo>
                <a:lnTo>
                  <a:pt x="496" y="311"/>
                </a:lnTo>
                <a:lnTo>
                  <a:pt x="494" y="307"/>
                </a:lnTo>
                <a:lnTo>
                  <a:pt x="494" y="307"/>
                </a:lnTo>
                <a:lnTo>
                  <a:pt x="488" y="299"/>
                </a:lnTo>
                <a:lnTo>
                  <a:pt x="486" y="296"/>
                </a:lnTo>
                <a:lnTo>
                  <a:pt x="486" y="296"/>
                </a:lnTo>
                <a:lnTo>
                  <a:pt x="485" y="295"/>
                </a:lnTo>
                <a:lnTo>
                  <a:pt x="480" y="293"/>
                </a:lnTo>
                <a:lnTo>
                  <a:pt x="480" y="293"/>
                </a:lnTo>
                <a:lnTo>
                  <a:pt x="473" y="291"/>
                </a:lnTo>
                <a:lnTo>
                  <a:pt x="473" y="291"/>
                </a:lnTo>
                <a:lnTo>
                  <a:pt x="469" y="288"/>
                </a:lnTo>
                <a:lnTo>
                  <a:pt x="465" y="287"/>
                </a:lnTo>
                <a:lnTo>
                  <a:pt x="462" y="287"/>
                </a:lnTo>
                <a:lnTo>
                  <a:pt x="462" y="287"/>
                </a:lnTo>
                <a:lnTo>
                  <a:pt x="451" y="285"/>
                </a:lnTo>
                <a:lnTo>
                  <a:pt x="443" y="282"/>
                </a:lnTo>
                <a:lnTo>
                  <a:pt x="443" y="282"/>
                </a:lnTo>
                <a:lnTo>
                  <a:pt x="437" y="279"/>
                </a:lnTo>
                <a:lnTo>
                  <a:pt x="430" y="275"/>
                </a:lnTo>
                <a:lnTo>
                  <a:pt x="430" y="275"/>
                </a:lnTo>
                <a:lnTo>
                  <a:pt x="425" y="274"/>
                </a:lnTo>
                <a:lnTo>
                  <a:pt x="421" y="271"/>
                </a:lnTo>
                <a:lnTo>
                  <a:pt x="421" y="271"/>
                </a:lnTo>
                <a:lnTo>
                  <a:pt x="414" y="267"/>
                </a:lnTo>
                <a:lnTo>
                  <a:pt x="411" y="264"/>
                </a:lnTo>
                <a:lnTo>
                  <a:pt x="411" y="264"/>
                </a:lnTo>
                <a:lnTo>
                  <a:pt x="406" y="261"/>
                </a:lnTo>
                <a:lnTo>
                  <a:pt x="405" y="259"/>
                </a:lnTo>
                <a:lnTo>
                  <a:pt x="401" y="258"/>
                </a:lnTo>
                <a:lnTo>
                  <a:pt x="401" y="258"/>
                </a:lnTo>
                <a:lnTo>
                  <a:pt x="398" y="256"/>
                </a:lnTo>
                <a:lnTo>
                  <a:pt x="395" y="251"/>
                </a:lnTo>
                <a:lnTo>
                  <a:pt x="389" y="240"/>
                </a:lnTo>
                <a:lnTo>
                  <a:pt x="389" y="240"/>
                </a:lnTo>
                <a:lnTo>
                  <a:pt x="387" y="229"/>
                </a:lnTo>
                <a:lnTo>
                  <a:pt x="385" y="211"/>
                </a:lnTo>
                <a:lnTo>
                  <a:pt x="382" y="184"/>
                </a:lnTo>
                <a:lnTo>
                  <a:pt x="382" y="184"/>
                </a:lnTo>
                <a:lnTo>
                  <a:pt x="384" y="189"/>
                </a:lnTo>
                <a:lnTo>
                  <a:pt x="385" y="191"/>
                </a:lnTo>
                <a:lnTo>
                  <a:pt x="389" y="192"/>
                </a:lnTo>
                <a:lnTo>
                  <a:pt x="390" y="191"/>
                </a:lnTo>
                <a:lnTo>
                  <a:pt x="390" y="191"/>
                </a:lnTo>
                <a:lnTo>
                  <a:pt x="393" y="186"/>
                </a:lnTo>
                <a:lnTo>
                  <a:pt x="397" y="181"/>
                </a:lnTo>
                <a:lnTo>
                  <a:pt x="398" y="174"/>
                </a:lnTo>
                <a:lnTo>
                  <a:pt x="400" y="166"/>
                </a:lnTo>
                <a:lnTo>
                  <a:pt x="400" y="166"/>
                </a:lnTo>
                <a:lnTo>
                  <a:pt x="400" y="154"/>
                </a:lnTo>
                <a:lnTo>
                  <a:pt x="398" y="147"/>
                </a:lnTo>
                <a:lnTo>
                  <a:pt x="398" y="147"/>
                </a:lnTo>
                <a:lnTo>
                  <a:pt x="400" y="141"/>
                </a:lnTo>
                <a:lnTo>
                  <a:pt x="400" y="130"/>
                </a:lnTo>
                <a:lnTo>
                  <a:pt x="400" y="130"/>
                </a:lnTo>
                <a:lnTo>
                  <a:pt x="401" y="118"/>
                </a:lnTo>
                <a:lnTo>
                  <a:pt x="401" y="114"/>
                </a:lnTo>
                <a:lnTo>
                  <a:pt x="400" y="110"/>
                </a:lnTo>
                <a:lnTo>
                  <a:pt x="400" y="110"/>
                </a:lnTo>
                <a:lnTo>
                  <a:pt x="398" y="106"/>
                </a:lnTo>
                <a:lnTo>
                  <a:pt x="397" y="106"/>
                </a:lnTo>
                <a:lnTo>
                  <a:pt x="397" y="106"/>
                </a:lnTo>
                <a:lnTo>
                  <a:pt x="395" y="98"/>
                </a:lnTo>
                <a:lnTo>
                  <a:pt x="393" y="88"/>
                </a:lnTo>
                <a:lnTo>
                  <a:pt x="393" y="88"/>
                </a:lnTo>
                <a:lnTo>
                  <a:pt x="389" y="78"/>
                </a:lnTo>
                <a:lnTo>
                  <a:pt x="389" y="78"/>
                </a:lnTo>
                <a:lnTo>
                  <a:pt x="387" y="75"/>
                </a:lnTo>
                <a:lnTo>
                  <a:pt x="387" y="75"/>
                </a:lnTo>
                <a:lnTo>
                  <a:pt x="389" y="75"/>
                </a:lnTo>
                <a:lnTo>
                  <a:pt x="389" y="75"/>
                </a:lnTo>
                <a:lnTo>
                  <a:pt x="395" y="80"/>
                </a:lnTo>
                <a:lnTo>
                  <a:pt x="395" y="80"/>
                </a:lnTo>
                <a:lnTo>
                  <a:pt x="390" y="74"/>
                </a:lnTo>
                <a:lnTo>
                  <a:pt x="390" y="74"/>
                </a:lnTo>
                <a:lnTo>
                  <a:pt x="390" y="72"/>
                </a:lnTo>
                <a:lnTo>
                  <a:pt x="392" y="72"/>
                </a:lnTo>
                <a:lnTo>
                  <a:pt x="392" y="72"/>
                </a:lnTo>
                <a:lnTo>
                  <a:pt x="397" y="77"/>
                </a:lnTo>
                <a:lnTo>
                  <a:pt x="397" y="77"/>
                </a:lnTo>
                <a:lnTo>
                  <a:pt x="395" y="74"/>
                </a:lnTo>
                <a:lnTo>
                  <a:pt x="395" y="74"/>
                </a:lnTo>
                <a:lnTo>
                  <a:pt x="393" y="70"/>
                </a:lnTo>
                <a:lnTo>
                  <a:pt x="393" y="70"/>
                </a:lnTo>
                <a:lnTo>
                  <a:pt x="392" y="69"/>
                </a:lnTo>
                <a:lnTo>
                  <a:pt x="392" y="69"/>
                </a:lnTo>
                <a:lnTo>
                  <a:pt x="390" y="67"/>
                </a:lnTo>
                <a:lnTo>
                  <a:pt x="390" y="67"/>
                </a:lnTo>
                <a:lnTo>
                  <a:pt x="389" y="66"/>
                </a:lnTo>
                <a:lnTo>
                  <a:pt x="389" y="66"/>
                </a:lnTo>
                <a:lnTo>
                  <a:pt x="384" y="56"/>
                </a:lnTo>
                <a:lnTo>
                  <a:pt x="384" y="56"/>
                </a:lnTo>
                <a:lnTo>
                  <a:pt x="384" y="51"/>
                </a:lnTo>
                <a:lnTo>
                  <a:pt x="384" y="46"/>
                </a:lnTo>
                <a:lnTo>
                  <a:pt x="384" y="46"/>
                </a:lnTo>
                <a:lnTo>
                  <a:pt x="381" y="38"/>
                </a:lnTo>
                <a:lnTo>
                  <a:pt x="377" y="34"/>
                </a:lnTo>
                <a:lnTo>
                  <a:pt x="377" y="34"/>
                </a:lnTo>
                <a:lnTo>
                  <a:pt x="377" y="30"/>
                </a:lnTo>
                <a:lnTo>
                  <a:pt x="377" y="30"/>
                </a:lnTo>
                <a:lnTo>
                  <a:pt x="377" y="30"/>
                </a:lnTo>
                <a:lnTo>
                  <a:pt x="379" y="30"/>
                </a:lnTo>
                <a:lnTo>
                  <a:pt x="381" y="32"/>
                </a:lnTo>
                <a:lnTo>
                  <a:pt x="381" y="32"/>
                </a:lnTo>
                <a:lnTo>
                  <a:pt x="384" y="37"/>
                </a:lnTo>
                <a:lnTo>
                  <a:pt x="384" y="37"/>
                </a:lnTo>
                <a:lnTo>
                  <a:pt x="385" y="40"/>
                </a:lnTo>
                <a:lnTo>
                  <a:pt x="384" y="37"/>
                </a:lnTo>
                <a:lnTo>
                  <a:pt x="384" y="37"/>
                </a:lnTo>
                <a:lnTo>
                  <a:pt x="379" y="29"/>
                </a:lnTo>
                <a:lnTo>
                  <a:pt x="379" y="29"/>
                </a:lnTo>
                <a:lnTo>
                  <a:pt x="374" y="22"/>
                </a:lnTo>
                <a:lnTo>
                  <a:pt x="374" y="22"/>
                </a:lnTo>
                <a:lnTo>
                  <a:pt x="373" y="21"/>
                </a:lnTo>
                <a:lnTo>
                  <a:pt x="368" y="21"/>
                </a:lnTo>
                <a:lnTo>
                  <a:pt x="368" y="21"/>
                </a:lnTo>
                <a:lnTo>
                  <a:pt x="366" y="21"/>
                </a:lnTo>
                <a:lnTo>
                  <a:pt x="363" y="18"/>
                </a:lnTo>
                <a:lnTo>
                  <a:pt x="363" y="18"/>
                </a:lnTo>
                <a:lnTo>
                  <a:pt x="358" y="13"/>
                </a:lnTo>
                <a:lnTo>
                  <a:pt x="352" y="10"/>
                </a:lnTo>
                <a:lnTo>
                  <a:pt x="352" y="10"/>
                </a:lnTo>
                <a:lnTo>
                  <a:pt x="345" y="6"/>
                </a:lnTo>
                <a:lnTo>
                  <a:pt x="342" y="6"/>
                </a:lnTo>
                <a:lnTo>
                  <a:pt x="342" y="6"/>
                </a:lnTo>
                <a:lnTo>
                  <a:pt x="336" y="3"/>
                </a:lnTo>
                <a:lnTo>
                  <a:pt x="333" y="0"/>
                </a:lnTo>
                <a:lnTo>
                  <a:pt x="330" y="0"/>
                </a:lnTo>
                <a:lnTo>
                  <a:pt x="330" y="0"/>
                </a:lnTo>
                <a:lnTo>
                  <a:pt x="326" y="2"/>
                </a:lnTo>
                <a:lnTo>
                  <a:pt x="323" y="3"/>
                </a:lnTo>
                <a:lnTo>
                  <a:pt x="322" y="6"/>
                </a:lnTo>
                <a:lnTo>
                  <a:pt x="318" y="13"/>
                </a:lnTo>
                <a:lnTo>
                  <a:pt x="318" y="13"/>
                </a:lnTo>
                <a:lnTo>
                  <a:pt x="318" y="14"/>
                </a:lnTo>
                <a:lnTo>
                  <a:pt x="314" y="14"/>
                </a:lnTo>
                <a:lnTo>
                  <a:pt x="314" y="14"/>
                </a:lnTo>
                <a:lnTo>
                  <a:pt x="306" y="14"/>
                </a:lnTo>
                <a:lnTo>
                  <a:pt x="299" y="16"/>
                </a:lnTo>
                <a:lnTo>
                  <a:pt x="290" y="21"/>
                </a:lnTo>
                <a:lnTo>
                  <a:pt x="290" y="21"/>
                </a:lnTo>
                <a:lnTo>
                  <a:pt x="286" y="22"/>
                </a:lnTo>
                <a:lnTo>
                  <a:pt x="283" y="29"/>
                </a:lnTo>
                <a:lnTo>
                  <a:pt x="283" y="29"/>
                </a:lnTo>
                <a:lnTo>
                  <a:pt x="280" y="32"/>
                </a:lnTo>
                <a:lnTo>
                  <a:pt x="277" y="42"/>
                </a:lnTo>
                <a:lnTo>
                  <a:pt x="277" y="42"/>
                </a:lnTo>
                <a:lnTo>
                  <a:pt x="274" y="48"/>
                </a:lnTo>
                <a:lnTo>
                  <a:pt x="272" y="51"/>
                </a:lnTo>
                <a:lnTo>
                  <a:pt x="269" y="56"/>
                </a:lnTo>
                <a:lnTo>
                  <a:pt x="266" y="62"/>
                </a:lnTo>
                <a:lnTo>
                  <a:pt x="266" y="62"/>
                </a:lnTo>
                <a:lnTo>
                  <a:pt x="262" y="74"/>
                </a:lnTo>
                <a:lnTo>
                  <a:pt x="259" y="83"/>
                </a:lnTo>
                <a:lnTo>
                  <a:pt x="259" y="83"/>
                </a:lnTo>
                <a:lnTo>
                  <a:pt x="258" y="88"/>
                </a:lnTo>
                <a:lnTo>
                  <a:pt x="258" y="88"/>
                </a:lnTo>
                <a:lnTo>
                  <a:pt x="256" y="91"/>
                </a:lnTo>
                <a:lnTo>
                  <a:pt x="254" y="94"/>
                </a:lnTo>
                <a:lnTo>
                  <a:pt x="254" y="94"/>
                </a:lnTo>
                <a:lnTo>
                  <a:pt x="256" y="101"/>
                </a:lnTo>
                <a:lnTo>
                  <a:pt x="256" y="106"/>
                </a:lnTo>
                <a:lnTo>
                  <a:pt x="256" y="106"/>
                </a:lnTo>
                <a:lnTo>
                  <a:pt x="259" y="109"/>
                </a:lnTo>
                <a:lnTo>
                  <a:pt x="261" y="112"/>
                </a:lnTo>
                <a:lnTo>
                  <a:pt x="261" y="112"/>
                </a:lnTo>
                <a:lnTo>
                  <a:pt x="261" y="115"/>
                </a:lnTo>
                <a:lnTo>
                  <a:pt x="259" y="123"/>
                </a:lnTo>
                <a:lnTo>
                  <a:pt x="259" y="123"/>
                </a:lnTo>
                <a:lnTo>
                  <a:pt x="261" y="130"/>
                </a:lnTo>
                <a:lnTo>
                  <a:pt x="261" y="130"/>
                </a:lnTo>
                <a:lnTo>
                  <a:pt x="261" y="131"/>
                </a:lnTo>
                <a:lnTo>
                  <a:pt x="262" y="134"/>
                </a:lnTo>
                <a:lnTo>
                  <a:pt x="262" y="134"/>
                </a:lnTo>
                <a:lnTo>
                  <a:pt x="262" y="136"/>
                </a:lnTo>
                <a:lnTo>
                  <a:pt x="262" y="139"/>
                </a:lnTo>
                <a:lnTo>
                  <a:pt x="262" y="139"/>
                </a:lnTo>
                <a:lnTo>
                  <a:pt x="266" y="142"/>
                </a:lnTo>
                <a:lnTo>
                  <a:pt x="266" y="142"/>
                </a:lnTo>
                <a:lnTo>
                  <a:pt x="264" y="139"/>
                </a:lnTo>
                <a:lnTo>
                  <a:pt x="264" y="139"/>
                </a:lnTo>
                <a:lnTo>
                  <a:pt x="264" y="138"/>
                </a:lnTo>
                <a:lnTo>
                  <a:pt x="264" y="138"/>
                </a:lnTo>
                <a:lnTo>
                  <a:pt x="264" y="138"/>
                </a:lnTo>
                <a:lnTo>
                  <a:pt x="267" y="141"/>
                </a:lnTo>
                <a:lnTo>
                  <a:pt x="267" y="141"/>
                </a:lnTo>
                <a:lnTo>
                  <a:pt x="270" y="146"/>
                </a:lnTo>
                <a:lnTo>
                  <a:pt x="270" y="146"/>
                </a:lnTo>
                <a:lnTo>
                  <a:pt x="275" y="150"/>
                </a:lnTo>
                <a:lnTo>
                  <a:pt x="275" y="150"/>
                </a:lnTo>
                <a:lnTo>
                  <a:pt x="277" y="155"/>
                </a:lnTo>
                <a:lnTo>
                  <a:pt x="277" y="155"/>
                </a:lnTo>
                <a:lnTo>
                  <a:pt x="280" y="160"/>
                </a:lnTo>
                <a:lnTo>
                  <a:pt x="280" y="160"/>
                </a:lnTo>
                <a:lnTo>
                  <a:pt x="275" y="150"/>
                </a:lnTo>
                <a:lnTo>
                  <a:pt x="275" y="150"/>
                </a:lnTo>
                <a:lnTo>
                  <a:pt x="274" y="144"/>
                </a:lnTo>
                <a:lnTo>
                  <a:pt x="274" y="144"/>
                </a:lnTo>
                <a:lnTo>
                  <a:pt x="274" y="139"/>
                </a:lnTo>
                <a:lnTo>
                  <a:pt x="274" y="139"/>
                </a:lnTo>
                <a:lnTo>
                  <a:pt x="274" y="133"/>
                </a:lnTo>
                <a:lnTo>
                  <a:pt x="274" y="133"/>
                </a:lnTo>
                <a:lnTo>
                  <a:pt x="275" y="138"/>
                </a:lnTo>
                <a:lnTo>
                  <a:pt x="275" y="138"/>
                </a:lnTo>
                <a:close/>
                <a:moveTo>
                  <a:pt x="283" y="168"/>
                </a:moveTo>
                <a:lnTo>
                  <a:pt x="283" y="168"/>
                </a:lnTo>
                <a:lnTo>
                  <a:pt x="278" y="171"/>
                </a:lnTo>
                <a:lnTo>
                  <a:pt x="272" y="176"/>
                </a:lnTo>
                <a:lnTo>
                  <a:pt x="269" y="184"/>
                </a:lnTo>
                <a:lnTo>
                  <a:pt x="267" y="194"/>
                </a:lnTo>
                <a:lnTo>
                  <a:pt x="267" y="194"/>
                </a:lnTo>
                <a:lnTo>
                  <a:pt x="269" y="200"/>
                </a:lnTo>
                <a:lnTo>
                  <a:pt x="270" y="203"/>
                </a:lnTo>
                <a:lnTo>
                  <a:pt x="275" y="210"/>
                </a:lnTo>
                <a:lnTo>
                  <a:pt x="282" y="211"/>
                </a:lnTo>
                <a:lnTo>
                  <a:pt x="285" y="211"/>
                </a:lnTo>
                <a:lnTo>
                  <a:pt x="285" y="211"/>
                </a:lnTo>
                <a:lnTo>
                  <a:pt x="293" y="207"/>
                </a:lnTo>
                <a:lnTo>
                  <a:pt x="301" y="199"/>
                </a:lnTo>
                <a:lnTo>
                  <a:pt x="301" y="199"/>
                </a:lnTo>
                <a:lnTo>
                  <a:pt x="296" y="194"/>
                </a:lnTo>
                <a:lnTo>
                  <a:pt x="293" y="184"/>
                </a:lnTo>
                <a:lnTo>
                  <a:pt x="288" y="173"/>
                </a:lnTo>
                <a:lnTo>
                  <a:pt x="288" y="173"/>
                </a:lnTo>
                <a:lnTo>
                  <a:pt x="286" y="173"/>
                </a:lnTo>
                <a:lnTo>
                  <a:pt x="285" y="171"/>
                </a:lnTo>
                <a:lnTo>
                  <a:pt x="283" y="168"/>
                </a:lnTo>
                <a:lnTo>
                  <a:pt x="283" y="168"/>
                </a:lnTo>
                <a:close/>
                <a:moveTo>
                  <a:pt x="387" y="149"/>
                </a:moveTo>
                <a:lnTo>
                  <a:pt x="387" y="149"/>
                </a:lnTo>
                <a:lnTo>
                  <a:pt x="389" y="150"/>
                </a:lnTo>
                <a:lnTo>
                  <a:pt x="392" y="152"/>
                </a:lnTo>
                <a:lnTo>
                  <a:pt x="395" y="152"/>
                </a:lnTo>
                <a:lnTo>
                  <a:pt x="397" y="150"/>
                </a:lnTo>
                <a:lnTo>
                  <a:pt x="397" y="150"/>
                </a:lnTo>
                <a:lnTo>
                  <a:pt x="398" y="154"/>
                </a:lnTo>
                <a:lnTo>
                  <a:pt x="398" y="158"/>
                </a:lnTo>
                <a:lnTo>
                  <a:pt x="398" y="170"/>
                </a:lnTo>
                <a:lnTo>
                  <a:pt x="398" y="170"/>
                </a:lnTo>
                <a:lnTo>
                  <a:pt x="395" y="181"/>
                </a:lnTo>
                <a:lnTo>
                  <a:pt x="392" y="189"/>
                </a:lnTo>
                <a:lnTo>
                  <a:pt x="392" y="189"/>
                </a:lnTo>
                <a:lnTo>
                  <a:pt x="389" y="191"/>
                </a:lnTo>
                <a:lnTo>
                  <a:pt x="387" y="191"/>
                </a:lnTo>
                <a:lnTo>
                  <a:pt x="385" y="189"/>
                </a:lnTo>
                <a:lnTo>
                  <a:pt x="384" y="183"/>
                </a:lnTo>
                <a:lnTo>
                  <a:pt x="384" y="183"/>
                </a:lnTo>
                <a:lnTo>
                  <a:pt x="384" y="171"/>
                </a:lnTo>
                <a:lnTo>
                  <a:pt x="385" y="162"/>
                </a:lnTo>
                <a:lnTo>
                  <a:pt x="385" y="162"/>
                </a:lnTo>
                <a:lnTo>
                  <a:pt x="387" y="149"/>
                </a:lnTo>
                <a:lnTo>
                  <a:pt x="387" y="149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11672;p54"/>
          <p:cNvSpPr/>
          <p:nvPr/>
        </p:nvSpPr>
        <p:spPr>
          <a:xfrm>
            <a:off x="4197589" y="3919481"/>
            <a:ext cx="388876" cy="989458"/>
          </a:xfrm>
          <a:custGeom>
            <a:avLst/>
            <a:gdLst/>
            <a:ahLst/>
            <a:cxnLst/>
            <a:rect l="l" t="t" r="r" b="b"/>
            <a:pathLst>
              <a:path w="579" h="1376" extrusionOk="0">
                <a:moveTo>
                  <a:pt x="315" y="79"/>
                </a:moveTo>
                <a:lnTo>
                  <a:pt x="315" y="79"/>
                </a:lnTo>
                <a:lnTo>
                  <a:pt x="313" y="79"/>
                </a:lnTo>
                <a:lnTo>
                  <a:pt x="312" y="79"/>
                </a:lnTo>
                <a:lnTo>
                  <a:pt x="310" y="80"/>
                </a:lnTo>
                <a:lnTo>
                  <a:pt x="310" y="80"/>
                </a:lnTo>
                <a:lnTo>
                  <a:pt x="309" y="88"/>
                </a:lnTo>
                <a:lnTo>
                  <a:pt x="309" y="88"/>
                </a:lnTo>
                <a:lnTo>
                  <a:pt x="309" y="98"/>
                </a:lnTo>
                <a:lnTo>
                  <a:pt x="309" y="108"/>
                </a:lnTo>
                <a:lnTo>
                  <a:pt x="309" y="108"/>
                </a:lnTo>
                <a:lnTo>
                  <a:pt x="312" y="117"/>
                </a:lnTo>
                <a:lnTo>
                  <a:pt x="312" y="117"/>
                </a:lnTo>
                <a:lnTo>
                  <a:pt x="313" y="122"/>
                </a:lnTo>
                <a:lnTo>
                  <a:pt x="315" y="124"/>
                </a:lnTo>
                <a:lnTo>
                  <a:pt x="318" y="124"/>
                </a:lnTo>
                <a:lnTo>
                  <a:pt x="318" y="124"/>
                </a:lnTo>
                <a:lnTo>
                  <a:pt x="320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30"/>
                </a:lnTo>
                <a:lnTo>
                  <a:pt x="321" y="130"/>
                </a:lnTo>
                <a:lnTo>
                  <a:pt x="321" y="154"/>
                </a:lnTo>
                <a:lnTo>
                  <a:pt x="321" y="154"/>
                </a:lnTo>
                <a:lnTo>
                  <a:pt x="320" y="159"/>
                </a:lnTo>
                <a:lnTo>
                  <a:pt x="317" y="162"/>
                </a:lnTo>
                <a:lnTo>
                  <a:pt x="317" y="162"/>
                </a:lnTo>
                <a:lnTo>
                  <a:pt x="310" y="170"/>
                </a:lnTo>
                <a:lnTo>
                  <a:pt x="304" y="181"/>
                </a:lnTo>
                <a:lnTo>
                  <a:pt x="304" y="181"/>
                </a:lnTo>
                <a:lnTo>
                  <a:pt x="301" y="183"/>
                </a:lnTo>
                <a:lnTo>
                  <a:pt x="297" y="185"/>
                </a:lnTo>
                <a:lnTo>
                  <a:pt x="293" y="185"/>
                </a:lnTo>
                <a:lnTo>
                  <a:pt x="293" y="185"/>
                </a:lnTo>
                <a:lnTo>
                  <a:pt x="288" y="185"/>
                </a:lnTo>
                <a:lnTo>
                  <a:pt x="283" y="186"/>
                </a:lnTo>
                <a:lnTo>
                  <a:pt x="275" y="191"/>
                </a:lnTo>
                <a:lnTo>
                  <a:pt x="275" y="191"/>
                </a:lnTo>
                <a:lnTo>
                  <a:pt x="273" y="193"/>
                </a:lnTo>
                <a:lnTo>
                  <a:pt x="272" y="193"/>
                </a:lnTo>
                <a:lnTo>
                  <a:pt x="272" y="193"/>
                </a:lnTo>
                <a:lnTo>
                  <a:pt x="270" y="193"/>
                </a:lnTo>
                <a:lnTo>
                  <a:pt x="269" y="194"/>
                </a:lnTo>
                <a:lnTo>
                  <a:pt x="269" y="194"/>
                </a:lnTo>
                <a:lnTo>
                  <a:pt x="262" y="196"/>
                </a:lnTo>
                <a:lnTo>
                  <a:pt x="262" y="196"/>
                </a:lnTo>
                <a:lnTo>
                  <a:pt x="254" y="199"/>
                </a:lnTo>
                <a:lnTo>
                  <a:pt x="248" y="204"/>
                </a:lnTo>
                <a:lnTo>
                  <a:pt x="248" y="204"/>
                </a:lnTo>
                <a:lnTo>
                  <a:pt x="245" y="204"/>
                </a:lnTo>
                <a:lnTo>
                  <a:pt x="241" y="205"/>
                </a:lnTo>
                <a:lnTo>
                  <a:pt x="237" y="205"/>
                </a:lnTo>
                <a:lnTo>
                  <a:pt x="237" y="205"/>
                </a:lnTo>
                <a:lnTo>
                  <a:pt x="229" y="207"/>
                </a:lnTo>
                <a:lnTo>
                  <a:pt x="219" y="210"/>
                </a:lnTo>
                <a:lnTo>
                  <a:pt x="211" y="213"/>
                </a:lnTo>
                <a:lnTo>
                  <a:pt x="203" y="218"/>
                </a:lnTo>
                <a:lnTo>
                  <a:pt x="203" y="218"/>
                </a:lnTo>
                <a:lnTo>
                  <a:pt x="200" y="220"/>
                </a:lnTo>
                <a:lnTo>
                  <a:pt x="197" y="220"/>
                </a:lnTo>
                <a:lnTo>
                  <a:pt x="197" y="220"/>
                </a:lnTo>
                <a:lnTo>
                  <a:pt x="194" y="221"/>
                </a:lnTo>
                <a:lnTo>
                  <a:pt x="194" y="221"/>
                </a:lnTo>
                <a:lnTo>
                  <a:pt x="178" y="225"/>
                </a:lnTo>
                <a:lnTo>
                  <a:pt x="178" y="225"/>
                </a:lnTo>
                <a:lnTo>
                  <a:pt x="174" y="226"/>
                </a:lnTo>
                <a:lnTo>
                  <a:pt x="171" y="226"/>
                </a:lnTo>
                <a:lnTo>
                  <a:pt x="171" y="226"/>
                </a:lnTo>
                <a:lnTo>
                  <a:pt x="168" y="226"/>
                </a:lnTo>
                <a:lnTo>
                  <a:pt x="165" y="228"/>
                </a:lnTo>
                <a:lnTo>
                  <a:pt x="162" y="229"/>
                </a:lnTo>
                <a:lnTo>
                  <a:pt x="162" y="229"/>
                </a:lnTo>
                <a:lnTo>
                  <a:pt x="158" y="231"/>
                </a:lnTo>
                <a:lnTo>
                  <a:pt x="155" y="234"/>
                </a:lnTo>
                <a:lnTo>
                  <a:pt x="155" y="234"/>
                </a:lnTo>
                <a:lnTo>
                  <a:pt x="147" y="237"/>
                </a:lnTo>
                <a:lnTo>
                  <a:pt x="141" y="244"/>
                </a:lnTo>
                <a:lnTo>
                  <a:pt x="141" y="244"/>
                </a:lnTo>
                <a:lnTo>
                  <a:pt x="138" y="247"/>
                </a:lnTo>
                <a:lnTo>
                  <a:pt x="134" y="249"/>
                </a:lnTo>
                <a:lnTo>
                  <a:pt x="134" y="249"/>
                </a:lnTo>
                <a:lnTo>
                  <a:pt x="122" y="257"/>
                </a:lnTo>
                <a:lnTo>
                  <a:pt x="122" y="257"/>
                </a:lnTo>
                <a:lnTo>
                  <a:pt x="118" y="260"/>
                </a:lnTo>
                <a:lnTo>
                  <a:pt x="115" y="261"/>
                </a:lnTo>
                <a:lnTo>
                  <a:pt x="107" y="263"/>
                </a:lnTo>
                <a:lnTo>
                  <a:pt x="107" y="263"/>
                </a:lnTo>
                <a:lnTo>
                  <a:pt x="88" y="274"/>
                </a:lnTo>
                <a:lnTo>
                  <a:pt x="78" y="281"/>
                </a:lnTo>
                <a:lnTo>
                  <a:pt x="74" y="285"/>
                </a:lnTo>
                <a:lnTo>
                  <a:pt x="74" y="285"/>
                </a:lnTo>
                <a:lnTo>
                  <a:pt x="61" y="295"/>
                </a:lnTo>
                <a:lnTo>
                  <a:pt x="61" y="295"/>
                </a:lnTo>
                <a:lnTo>
                  <a:pt x="43" y="308"/>
                </a:lnTo>
                <a:lnTo>
                  <a:pt x="27" y="322"/>
                </a:lnTo>
                <a:lnTo>
                  <a:pt x="27" y="322"/>
                </a:lnTo>
                <a:lnTo>
                  <a:pt x="13" y="338"/>
                </a:lnTo>
                <a:lnTo>
                  <a:pt x="13" y="338"/>
                </a:lnTo>
                <a:lnTo>
                  <a:pt x="6" y="349"/>
                </a:lnTo>
                <a:lnTo>
                  <a:pt x="6" y="349"/>
                </a:lnTo>
                <a:lnTo>
                  <a:pt x="3" y="354"/>
                </a:lnTo>
                <a:lnTo>
                  <a:pt x="2" y="359"/>
                </a:lnTo>
                <a:lnTo>
                  <a:pt x="0" y="364"/>
                </a:lnTo>
                <a:lnTo>
                  <a:pt x="2" y="369"/>
                </a:lnTo>
                <a:lnTo>
                  <a:pt x="5" y="381"/>
                </a:lnTo>
                <a:lnTo>
                  <a:pt x="11" y="397"/>
                </a:lnTo>
                <a:lnTo>
                  <a:pt x="11" y="397"/>
                </a:lnTo>
                <a:lnTo>
                  <a:pt x="16" y="405"/>
                </a:lnTo>
                <a:lnTo>
                  <a:pt x="22" y="415"/>
                </a:lnTo>
                <a:lnTo>
                  <a:pt x="30" y="423"/>
                </a:lnTo>
                <a:lnTo>
                  <a:pt x="37" y="428"/>
                </a:lnTo>
                <a:lnTo>
                  <a:pt x="37" y="428"/>
                </a:lnTo>
                <a:lnTo>
                  <a:pt x="42" y="431"/>
                </a:lnTo>
                <a:lnTo>
                  <a:pt x="43" y="436"/>
                </a:lnTo>
                <a:lnTo>
                  <a:pt x="43" y="436"/>
                </a:lnTo>
                <a:lnTo>
                  <a:pt x="64" y="460"/>
                </a:lnTo>
                <a:lnTo>
                  <a:pt x="64" y="460"/>
                </a:lnTo>
                <a:lnTo>
                  <a:pt x="74" y="469"/>
                </a:lnTo>
                <a:lnTo>
                  <a:pt x="80" y="476"/>
                </a:lnTo>
                <a:lnTo>
                  <a:pt x="85" y="479"/>
                </a:lnTo>
                <a:lnTo>
                  <a:pt x="85" y="479"/>
                </a:lnTo>
                <a:lnTo>
                  <a:pt x="90" y="481"/>
                </a:lnTo>
                <a:lnTo>
                  <a:pt x="93" y="484"/>
                </a:lnTo>
                <a:lnTo>
                  <a:pt x="93" y="484"/>
                </a:lnTo>
                <a:lnTo>
                  <a:pt x="96" y="489"/>
                </a:lnTo>
                <a:lnTo>
                  <a:pt x="104" y="490"/>
                </a:lnTo>
                <a:lnTo>
                  <a:pt x="104" y="490"/>
                </a:lnTo>
                <a:lnTo>
                  <a:pt x="107" y="492"/>
                </a:lnTo>
                <a:lnTo>
                  <a:pt x="107" y="492"/>
                </a:lnTo>
                <a:lnTo>
                  <a:pt x="107" y="492"/>
                </a:lnTo>
                <a:lnTo>
                  <a:pt x="114" y="497"/>
                </a:lnTo>
                <a:lnTo>
                  <a:pt x="114" y="497"/>
                </a:lnTo>
                <a:lnTo>
                  <a:pt x="125" y="506"/>
                </a:lnTo>
                <a:lnTo>
                  <a:pt x="125" y="506"/>
                </a:lnTo>
                <a:lnTo>
                  <a:pt x="130" y="510"/>
                </a:lnTo>
                <a:lnTo>
                  <a:pt x="133" y="514"/>
                </a:lnTo>
                <a:lnTo>
                  <a:pt x="133" y="514"/>
                </a:lnTo>
                <a:lnTo>
                  <a:pt x="136" y="516"/>
                </a:lnTo>
                <a:lnTo>
                  <a:pt x="139" y="518"/>
                </a:lnTo>
                <a:lnTo>
                  <a:pt x="147" y="518"/>
                </a:lnTo>
                <a:lnTo>
                  <a:pt x="147" y="518"/>
                </a:lnTo>
                <a:lnTo>
                  <a:pt x="150" y="518"/>
                </a:lnTo>
                <a:lnTo>
                  <a:pt x="150" y="518"/>
                </a:lnTo>
                <a:lnTo>
                  <a:pt x="157" y="521"/>
                </a:lnTo>
                <a:lnTo>
                  <a:pt x="157" y="521"/>
                </a:lnTo>
                <a:lnTo>
                  <a:pt x="158" y="522"/>
                </a:lnTo>
                <a:lnTo>
                  <a:pt x="162" y="522"/>
                </a:lnTo>
                <a:lnTo>
                  <a:pt x="162" y="522"/>
                </a:lnTo>
                <a:lnTo>
                  <a:pt x="162" y="522"/>
                </a:lnTo>
                <a:lnTo>
                  <a:pt x="163" y="522"/>
                </a:lnTo>
                <a:lnTo>
                  <a:pt x="163" y="524"/>
                </a:lnTo>
                <a:lnTo>
                  <a:pt x="163" y="524"/>
                </a:lnTo>
                <a:lnTo>
                  <a:pt x="165" y="527"/>
                </a:lnTo>
                <a:lnTo>
                  <a:pt x="165" y="527"/>
                </a:lnTo>
                <a:lnTo>
                  <a:pt x="176" y="537"/>
                </a:lnTo>
                <a:lnTo>
                  <a:pt x="186" y="545"/>
                </a:lnTo>
                <a:lnTo>
                  <a:pt x="186" y="545"/>
                </a:lnTo>
                <a:lnTo>
                  <a:pt x="210" y="559"/>
                </a:lnTo>
                <a:lnTo>
                  <a:pt x="210" y="559"/>
                </a:lnTo>
                <a:lnTo>
                  <a:pt x="211" y="561"/>
                </a:lnTo>
                <a:lnTo>
                  <a:pt x="213" y="562"/>
                </a:lnTo>
                <a:lnTo>
                  <a:pt x="211" y="567"/>
                </a:lnTo>
                <a:lnTo>
                  <a:pt x="211" y="567"/>
                </a:lnTo>
                <a:lnTo>
                  <a:pt x="208" y="574"/>
                </a:lnTo>
                <a:lnTo>
                  <a:pt x="208" y="574"/>
                </a:lnTo>
                <a:lnTo>
                  <a:pt x="205" y="578"/>
                </a:lnTo>
                <a:lnTo>
                  <a:pt x="205" y="578"/>
                </a:lnTo>
                <a:lnTo>
                  <a:pt x="203" y="580"/>
                </a:lnTo>
                <a:lnTo>
                  <a:pt x="205" y="585"/>
                </a:lnTo>
                <a:lnTo>
                  <a:pt x="205" y="585"/>
                </a:lnTo>
                <a:lnTo>
                  <a:pt x="205" y="588"/>
                </a:lnTo>
                <a:lnTo>
                  <a:pt x="205" y="590"/>
                </a:lnTo>
                <a:lnTo>
                  <a:pt x="203" y="590"/>
                </a:lnTo>
                <a:lnTo>
                  <a:pt x="203" y="590"/>
                </a:lnTo>
                <a:lnTo>
                  <a:pt x="203" y="591"/>
                </a:lnTo>
                <a:lnTo>
                  <a:pt x="203" y="593"/>
                </a:lnTo>
                <a:lnTo>
                  <a:pt x="203" y="593"/>
                </a:lnTo>
                <a:lnTo>
                  <a:pt x="203" y="594"/>
                </a:lnTo>
                <a:lnTo>
                  <a:pt x="202" y="594"/>
                </a:lnTo>
                <a:lnTo>
                  <a:pt x="202" y="594"/>
                </a:lnTo>
                <a:lnTo>
                  <a:pt x="202" y="596"/>
                </a:lnTo>
                <a:lnTo>
                  <a:pt x="202" y="598"/>
                </a:lnTo>
                <a:lnTo>
                  <a:pt x="202" y="606"/>
                </a:lnTo>
                <a:lnTo>
                  <a:pt x="202" y="606"/>
                </a:lnTo>
                <a:lnTo>
                  <a:pt x="200" y="620"/>
                </a:lnTo>
                <a:lnTo>
                  <a:pt x="198" y="633"/>
                </a:lnTo>
                <a:lnTo>
                  <a:pt x="198" y="633"/>
                </a:lnTo>
                <a:lnTo>
                  <a:pt x="198" y="638"/>
                </a:lnTo>
                <a:lnTo>
                  <a:pt x="195" y="642"/>
                </a:lnTo>
                <a:lnTo>
                  <a:pt x="195" y="642"/>
                </a:lnTo>
                <a:lnTo>
                  <a:pt x="194" y="649"/>
                </a:lnTo>
                <a:lnTo>
                  <a:pt x="194" y="652"/>
                </a:lnTo>
                <a:lnTo>
                  <a:pt x="194" y="652"/>
                </a:lnTo>
                <a:lnTo>
                  <a:pt x="194" y="663"/>
                </a:lnTo>
                <a:lnTo>
                  <a:pt x="194" y="668"/>
                </a:lnTo>
                <a:lnTo>
                  <a:pt x="195" y="671"/>
                </a:lnTo>
                <a:lnTo>
                  <a:pt x="195" y="671"/>
                </a:lnTo>
                <a:lnTo>
                  <a:pt x="195" y="674"/>
                </a:lnTo>
                <a:lnTo>
                  <a:pt x="197" y="682"/>
                </a:lnTo>
                <a:lnTo>
                  <a:pt x="195" y="694"/>
                </a:lnTo>
                <a:lnTo>
                  <a:pt x="195" y="694"/>
                </a:lnTo>
                <a:lnTo>
                  <a:pt x="195" y="714"/>
                </a:lnTo>
                <a:lnTo>
                  <a:pt x="195" y="734"/>
                </a:lnTo>
                <a:lnTo>
                  <a:pt x="195" y="734"/>
                </a:lnTo>
                <a:lnTo>
                  <a:pt x="195" y="751"/>
                </a:lnTo>
                <a:lnTo>
                  <a:pt x="197" y="762"/>
                </a:lnTo>
                <a:lnTo>
                  <a:pt x="200" y="769"/>
                </a:lnTo>
                <a:lnTo>
                  <a:pt x="200" y="769"/>
                </a:lnTo>
                <a:lnTo>
                  <a:pt x="200" y="774"/>
                </a:lnTo>
                <a:lnTo>
                  <a:pt x="200" y="778"/>
                </a:lnTo>
                <a:lnTo>
                  <a:pt x="200" y="778"/>
                </a:lnTo>
                <a:lnTo>
                  <a:pt x="202" y="799"/>
                </a:lnTo>
                <a:lnTo>
                  <a:pt x="202" y="799"/>
                </a:lnTo>
                <a:lnTo>
                  <a:pt x="203" y="810"/>
                </a:lnTo>
                <a:lnTo>
                  <a:pt x="203" y="830"/>
                </a:lnTo>
                <a:lnTo>
                  <a:pt x="203" y="857"/>
                </a:lnTo>
                <a:lnTo>
                  <a:pt x="203" y="857"/>
                </a:lnTo>
                <a:lnTo>
                  <a:pt x="200" y="931"/>
                </a:lnTo>
                <a:lnTo>
                  <a:pt x="200" y="931"/>
                </a:lnTo>
                <a:lnTo>
                  <a:pt x="200" y="980"/>
                </a:lnTo>
                <a:lnTo>
                  <a:pt x="200" y="980"/>
                </a:lnTo>
                <a:lnTo>
                  <a:pt x="195" y="1035"/>
                </a:lnTo>
                <a:lnTo>
                  <a:pt x="195" y="1035"/>
                </a:lnTo>
                <a:lnTo>
                  <a:pt x="194" y="1049"/>
                </a:lnTo>
                <a:lnTo>
                  <a:pt x="194" y="1065"/>
                </a:lnTo>
                <a:lnTo>
                  <a:pt x="194" y="1065"/>
                </a:lnTo>
                <a:lnTo>
                  <a:pt x="192" y="1118"/>
                </a:lnTo>
                <a:lnTo>
                  <a:pt x="192" y="1118"/>
                </a:lnTo>
                <a:lnTo>
                  <a:pt x="186" y="1174"/>
                </a:lnTo>
                <a:lnTo>
                  <a:pt x="186" y="1174"/>
                </a:lnTo>
                <a:lnTo>
                  <a:pt x="186" y="1185"/>
                </a:lnTo>
                <a:lnTo>
                  <a:pt x="187" y="1201"/>
                </a:lnTo>
                <a:lnTo>
                  <a:pt x="189" y="1219"/>
                </a:lnTo>
                <a:lnTo>
                  <a:pt x="190" y="1225"/>
                </a:lnTo>
                <a:lnTo>
                  <a:pt x="194" y="1230"/>
                </a:lnTo>
                <a:lnTo>
                  <a:pt x="194" y="1230"/>
                </a:lnTo>
                <a:lnTo>
                  <a:pt x="195" y="1236"/>
                </a:lnTo>
                <a:lnTo>
                  <a:pt x="197" y="1244"/>
                </a:lnTo>
                <a:lnTo>
                  <a:pt x="197" y="1257"/>
                </a:lnTo>
                <a:lnTo>
                  <a:pt x="197" y="1257"/>
                </a:lnTo>
                <a:lnTo>
                  <a:pt x="197" y="1260"/>
                </a:lnTo>
                <a:lnTo>
                  <a:pt x="197" y="1260"/>
                </a:lnTo>
                <a:lnTo>
                  <a:pt x="203" y="1281"/>
                </a:lnTo>
                <a:lnTo>
                  <a:pt x="203" y="1281"/>
                </a:lnTo>
                <a:lnTo>
                  <a:pt x="203" y="1284"/>
                </a:lnTo>
                <a:lnTo>
                  <a:pt x="203" y="1286"/>
                </a:lnTo>
                <a:lnTo>
                  <a:pt x="203" y="1286"/>
                </a:lnTo>
                <a:lnTo>
                  <a:pt x="200" y="1288"/>
                </a:lnTo>
                <a:lnTo>
                  <a:pt x="200" y="1291"/>
                </a:lnTo>
                <a:lnTo>
                  <a:pt x="198" y="1296"/>
                </a:lnTo>
                <a:lnTo>
                  <a:pt x="198" y="1296"/>
                </a:lnTo>
                <a:lnTo>
                  <a:pt x="198" y="1300"/>
                </a:lnTo>
                <a:lnTo>
                  <a:pt x="197" y="1305"/>
                </a:lnTo>
                <a:lnTo>
                  <a:pt x="192" y="1315"/>
                </a:lnTo>
                <a:lnTo>
                  <a:pt x="192" y="1315"/>
                </a:lnTo>
                <a:lnTo>
                  <a:pt x="187" y="1320"/>
                </a:lnTo>
                <a:lnTo>
                  <a:pt x="182" y="1324"/>
                </a:lnTo>
                <a:lnTo>
                  <a:pt x="182" y="1324"/>
                </a:lnTo>
                <a:lnTo>
                  <a:pt x="178" y="1328"/>
                </a:lnTo>
                <a:lnTo>
                  <a:pt x="174" y="1331"/>
                </a:lnTo>
                <a:lnTo>
                  <a:pt x="174" y="1331"/>
                </a:lnTo>
                <a:lnTo>
                  <a:pt x="173" y="1334"/>
                </a:lnTo>
                <a:lnTo>
                  <a:pt x="171" y="1337"/>
                </a:lnTo>
                <a:lnTo>
                  <a:pt x="171" y="1337"/>
                </a:lnTo>
                <a:lnTo>
                  <a:pt x="168" y="1339"/>
                </a:lnTo>
                <a:lnTo>
                  <a:pt x="166" y="1342"/>
                </a:lnTo>
                <a:lnTo>
                  <a:pt x="165" y="1348"/>
                </a:lnTo>
                <a:lnTo>
                  <a:pt x="165" y="1348"/>
                </a:lnTo>
                <a:lnTo>
                  <a:pt x="165" y="1352"/>
                </a:lnTo>
                <a:lnTo>
                  <a:pt x="163" y="1353"/>
                </a:lnTo>
                <a:lnTo>
                  <a:pt x="163" y="1353"/>
                </a:lnTo>
                <a:lnTo>
                  <a:pt x="158" y="1356"/>
                </a:lnTo>
                <a:lnTo>
                  <a:pt x="157" y="1363"/>
                </a:lnTo>
                <a:lnTo>
                  <a:pt x="157" y="1363"/>
                </a:lnTo>
                <a:lnTo>
                  <a:pt x="155" y="1369"/>
                </a:lnTo>
                <a:lnTo>
                  <a:pt x="155" y="1372"/>
                </a:lnTo>
                <a:lnTo>
                  <a:pt x="158" y="1374"/>
                </a:lnTo>
                <a:lnTo>
                  <a:pt x="158" y="1374"/>
                </a:lnTo>
                <a:lnTo>
                  <a:pt x="163" y="1376"/>
                </a:lnTo>
                <a:lnTo>
                  <a:pt x="173" y="1376"/>
                </a:lnTo>
                <a:lnTo>
                  <a:pt x="186" y="1376"/>
                </a:lnTo>
                <a:lnTo>
                  <a:pt x="186" y="1376"/>
                </a:lnTo>
                <a:lnTo>
                  <a:pt x="226" y="1376"/>
                </a:lnTo>
                <a:lnTo>
                  <a:pt x="226" y="1376"/>
                </a:lnTo>
                <a:lnTo>
                  <a:pt x="238" y="1374"/>
                </a:lnTo>
                <a:lnTo>
                  <a:pt x="245" y="1372"/>
                </a:lnTo>
                <a:lnTo>
                  <a:pt x="249" y="1369"/>
                </a:lnTo>
                <a:lnTo>
                  <a:pt x="249" y="1369"/>
                </a:lnTo>
                <a:lnTo>
                  <a:pt x="254" y="1366"/>
                </a:lnTo>
                <a:lnTo>
                  <a:pt x="256" y="1363"/>
                </a:lnTo>
                <a:lnTo>
                  <a:pt x="257" y="1358"/>
                </a:lnTo>
                <a:lnTo>
                  <a:pt x="256" y="1350"/>
                </a:lnTo>
                <a:lnTo>
                  <a:pt x="256" y="1350"/>
                </a:lnTo>
                <a:lnTo>
                  <a:pt x="254" y="1347"/>
                </a:lnTo>
                <a:lnTo>
                  <a:pt x="256" y="1345"/>
                </a:lnTo>
                <a:lnTo>
                  <a:pt x="257" y="1345"/>
                </a:lnTo>
                <a:lnTo>
                  <a:pt x="257" y="1345"/>
                </a:lnTo>
                <a:lnTo>
                  <a:pt x="264" y="1345"/>
                </a:lnTo>
                <a:lnTo>
                  <a:pt x="264" y="1345"/>
                </a:lnTo>
                <a:lnTo>
                  <a:pt x="270" y="1340"/>
                </a:lnTo>
                <a:lnTo>
                  <a:pt x="278" y="1336"/>
                </a:lnTo>
                <a:lnTo>
                  <a:pt x="278" y="1336"/>
                </a:lnTo>
                <a:lnTo>
                  <a:pt x="281" y="1331"/>
                </a:lnTo>
                <a:lnTo>
                  <a:pt x="281" y="1328"/>
                </a:lnTo>
                <a:lnTo>
                  <a:pt x="281" y="1321"/>
                </a:lnTo>
                <a:lnTo>
                  <a:pt x="280" y="1307"/>
                </a:lnTo>
                <a:lnTo>
                  <a:pt x="280" y="1307"/>
                </a:lnTo>
                <a:lnTo>
                  <a:pt x="280" y="1304"/>
                </a:lnTo>
                <a:lnTo>
                  <a:pt x="275" y="1302"/>
                </a:lnTo>
                <a:lnTo>
                  <a:pt x="275" y="1302"/>
                </a:lnTo>
                <a:lnTo>
                  <a:pt x="273" y="1300"/>
                </a:lnTo>
                <a:lnTo>
                  <a:pt x="273" y="1297"/>
                </a:lnTo>
                <a:lnTo>
                  <a:pt x="272" y="1288"/>
                </a:lnTo>
                <a:lnTo>
                  <a:pt x="272" y="1288"/>
                </a:lnTo>
                <a:lnTo>
                  <a:pt x="270" y="1286"/>
                </a:lnTo>
                <a:lnTo>
                  <a:pt x="270" y="1284"/>
                </a:lnTo>
                <a:lnTo>
                  <a:pt x="270" y="1284"/>
                </a:lnTo>
                <a:lnTo>
                  <a:pt x="273" y="1284"/>
                </a:lnTo>
                <a:lnTo>
                  <a:pt x="273" y="1284"/>
                </a:lnTo>
                <a:lnTo>
                  <a:pt x="275" y="1281"/>
                </a:lnTo>
                <a:lnTo>
                  <a:pt x="277" y="1278"/>
                </a:lnTo>
                <a:lnTo>
                  <a:pt x="277" y="1276"/>
                </a:lnTo>
                <a:lnTo>
                  <a:pt x="277" y="1276"/>
                </a:lnTo>
                <a:lnTo>
                  <a:pt x="281" y="1264"/>
                </a:lnTo>
                <a:lnTo>
                  <a:pt x="281" y="1264"/>
                </a:lnTo>
                <a:lnTo>
                  <a:pt x="283" y="1260"/>
                </a:lnTo>
                <a:lnTo>
                  <a:pt x="281" y="1260"/>
                </a:lnTo>
                <a:lnTo>
                  <a:pt x="281" y="1260"/>
                </a:lnTo>
                <a:lnTo>
                  <a:pt x="280" y="1259"/>
                </a:lnTo>
                <a:lnTo>
                  <a:pt x="281" y="1259"/>
                </a:lnTo>
                <a:lnTo>
                  <a:pt x="281" y="1259"/>
                </a:lnTo>
                <a:lnTo>
                  <a:pt x="286" y="1243"/>
                </a:lnTo>
                <a:lnTo>
                  <a:pt x="286" y="1243"/>
                </a:lnTo>
                <a:lnTo>
                  <a:pt x="293" y="1212"/>
                </a:lnTo>
                <a:lnTo>
                  <a:pt x="293" y="1212"/>
                </a:lnTo>
                <a:lnTo>
                  <a:pt x="296" y="1190"/>
                </a:lnTo>
                <a:lnTo>
                  <a:pt x="299" y="1169"/>
                </a:lnTo>
                <a:lnTo>
                  <a:pt x="299" y="1169"/>
                </a:lnTo>
                <a:lnTo>
                  <a:pt x="301" y="1137"/>
                </a:lnTo>
                <a:lnTo>
                  <a:pt x="301" y="1137"/>
                </a:lnTo>
                <a:lnTo>
                  <a:pt x="302" y="1105"/>
                </a:lnTo>
                <a:lnTo>
                  <a:pt x="304" y="1075"/>
                </a:lnTo>
                <a:lnTo>
                  <a:pt x="304" y="1075"/>
                </a:lnTo>
                <a:lnTo>
                  <a:pt x="302" y="1030"/>
                </a:lnTo>
                <a:lnTo>
                  <a:pt x="302" y="1030"/>
                </a:lnTo>
                <a:lnTo>
                  <a:pt x="302" y="1015"/>
                </a:lnTo>
                <a:lnTo>
                  <a:pt x="304" y="1011"/>
                </a:lnTo>
                <a:lnTo>
                  <a:pt x="304" y="1011"/>
                </a:lnTo>
                <a:lnTo>
                  <a:pt x="309" y="983"/>
                </a:lnTo>
                <a:lnTo>
                  <a:pt x="309" y="983"/>
                </a:lnTo>
                <a:lnTo>
                  <a:pt x="310" y="975"/>
                </a:lnTo>
                <a:lnTo>
                  <a:pt x="312" y="967"/>
                </a:lnTo>
                <a:lnTo>
                  <a:pt x="312" y="967"/>
                </a:lnTo>
                <a:lnTo>
                  <a:pt x="313" y="961"/>
                </a:lnTo>
                <a:lnTo>
                  <a:pt x="317" y="953"/>
                </a:lnTo>
                <a:lnTo>
                  <a:pt x="317" y="953"/>
                </a:lnTo>
                <a:lnTo>
                  <a:pt x="318" y="945"/>
                </a:lnTo>
                <a:lnTo>
                  <a:pt x="320" y="937"/>
                </a:lnTo>
                <a:lnTo>
                  <a:pt x="320" y="937"/>
                </a:lnTo>
                <a:lnTo>
                  <a:pt x="321" y="931"/>
                </a:lnTo>
                <a:lnTo>
                  <a:pt x="325" y="923"/>
                </a:lnTo>
                <a:lnTo>
                  <a:pt x="325" y="923"/>
                </a:lnTo>
                <a:lnTo>
                  <a:pt x="328" y="916"/>
                </a:lnTo>
                <a:lnTo>
                  <a:pt x="328" y="916"/>
                </a:lnTo>
                <a:lnTo>
                  <a:pt x="329" y="916"/>
                </a:lnTo>
                <a:lnTo>
                  <a:pt x="329" y="924"/>
                </a:lnTo>
                <a:lnTo>
                  <a:pt x="329" y="924"/>
                </a:lnTo>
                <a:lnTo>
                  <a:pt x="333" y="942"/>
                </a:lnTo>
                <a:lnTo>
                  <a:pt x="333" y="942"/>
                </a:lnTo>
                <a:lnTo>
                  <a:pt x="333" y="945"/>
                </a:lnTo>
                <a:lnTo>
                  <a:pt x="333" y="948"/>
                </a:lnTo>
                <a:lnTo>
                  <a:pt x="333" y="948"/>
                </a:lnTo>
                <a:lnTo>
                  <a:pt x="329" y="951"/>
                </a:lnTo>
                <a:lnTo>
                  <a:pt x="328" y="958"/>
                </a:lnTo>
                <a:lnTo>
                  <a:pt x="326" y="967"/>
                </a:lnTo>
                <a:lnTo>
                  <a:pt x="326" y="967"/>
                </a:lnTo>
                <a:lnTo>
                  <a:pt x="323" y="991"/>
                </a:lnTo>
                <a:lnTo>
                  <a:pt x="323" y="1014"/>
                </a:lnTo>
                <a:lnTo>
                  <a:pt x="323" y="1014"/>
                </a:lnTo>
                <a:lnTo>
                  <a:pt x="323" y="1020"/>
                </a:lnTo>
                <a:lnTo>
                  <a:pt x="323" y="1025"/>
                </a:lnTo>
                <a:lnTo>
                  <a:pt x="323" y="1025"/>
                </a:lnTo>
                <a:lnTo>
                  <a:pt x="323" y="1031"/>
                </a:lnTo>
                <a:lnTo>
                  <a:pt x="323" y="1039"/>
                </a:lnTo>
                <a:lnTo>
                  <a:pt x="323" y="1039"/>
                </a:lnTo>
                <a:lnTo>
                  <a:pt x="323" y="1046"/>
                </a:lnTo>
                <a:lnTo>
                  <a:pt x="323" y="1049"/>
                </a:lnTo>
                <a:lnTo>
                  <a:pt x="323" y="1049"/>
                </a:lnTo>
                <a:lnTo>
                  <a:pt x="321" y="1057"/>
                </a:lnTo>
                <a:lnTo>
                  <a:pt x="321" y="1065"/>
                </a:lnTo>
                <a:lnTo>
                  <a:pt x="321" y="1081"/>
                </a:lnTo>
                <a:lnTo>
                  <a:pt x="321" y="1081"/>
                </a:lnTo>
                <a:lnTo>
                  <a:pt x="321" y="1084"/>
                </a:lnTo>
                <a:lnTo>
                  <a:pt x="321" y="1087"/>
                </a:lnTo>
                <a:lnTo>
                  <a:pt x="321" y="1087"/>
                </a:lnTo>
                <a:lnTo>
                  <a:pt x="317" y="1102"/>
                </a:lnTo>
                <a:lnTo>
                  <a:pt x="313" y="1116"/>
                </a:lnTo>
                <a:lnTo>
                  <a:pt x="313" y="1116"/>
                </a:lnTo>
                <a:lnTo>
                  <a:pt x="310" y="1126"/>
                </a:lnTo>
                <a:lnTo>
                  <a:pt x="307" y="1142"/>
                </a:lnTo>
                <a:lnTo>
                  <a:pt x="305" y="1167"/>
                </a:lnTo>
                <a:lnTo>
                  <a:pt x="305" y="1167"/>
                </a:lnTo>
                <a:lnTo>
                  <a:pt x="305" y="1174"/>
                </a:lnTo>
                <a:lnTo>
                  <a:pt x="305" y="1180"/>
                </a:lnTo>
                <a:lnTo>
                  <a:pt x="305" y="1180"/>
                </a:lnTo>
                <a:lnTo>
                  <a:pt x="302" y="1187"/>
                </a:lnTo>
                <a:lnTo>
                  <a:pt x="301" y="1193"/>
                </a:lnTo>
                <a:lnTo>
                  <a:pt x="299" y="1204"/>
                </a:lnTo>
                <a:lnTo>
                  <a:pt x="299" y="1204"/>
                </a:lnTo>
                <a:lnTo>
                  <a:pt x="299" y="1206"/>
                </a:lnTo>
                <a:lnTo>
                  <a:pt x="297" y="1208"/>
                </a:lnTo>
                <a:lnTo>
                  <a:pt x="297" y="1208"/>
                </a:lnTo>
                <a:lnTo>
                  <a:pt x="297" y="1216"/>
                </a:lnTo>
                <a:lnTo>
                  <a:pt x="297" y="1225"/>
                </a:lnTo>
                <a:lnTo>
                  <a:pt x="297" y="1225"/>
                </a:lnTo>
                <a:lnTo>
                  <a:pt x="296" y="1228"/>
                </a:lnTo>
                <a:lnTo>
                  <a:pt x="297" y="1232"/>
                </a:lnTo>
                <a:lnTo>
                  <a:pt x="297" y="1232"/>
                </a:lnTo>
                <a:lnTo>
                  <a:pt x="297" y="1235"/>
                </a:lnTo>
                <a:lnTo>
                  <a:pt x="297" y="1235"/>
                </a:lnTo>
                <a:lnTo>
                  <a:pt x="293" y="1249"/>
                </a:lnTo>
                <a:lnTo>
                  <a:pt x="293" y="1249"/>
                </a:lnTo>
                <a:lnTo>
                  <a:pt x="291" y="1252"/>
                </a:lnTo>
                <a:lnTo>
                  <a:pt x="289" y="1262"/>
                </a:lnTo>
                <a:lnTo>
                  <a:pt x="289" y="1262"/>
                </a:lnTo>
                <a:lnTo>
                  <a:pt x="288" y="1265"/>
                </a:lnTo>
                <a:lnTo>
                  <a:pt x="288" y="1267"/>
                </a:lnTo>
                <a:lnTo>
                  <a:pt x="285" y="1267"/>
                </a:lnTo>
                <a:lnTo>
                  <a:pt x="285" y="1267"/>
                </a:lnTo>
                <a:lnTo>
                  <a:pt x="281" y="1268"/>
                </a:lnTo>
                <a:lnTo>
                  <a:pt x="281" y="1272"/>
                </a:lnTo>
                <a:lnTo>
                  <a:pt x="280" y="1281"/>
                </a:lnTo>
                <a:lnTo>
                  <a:pt x="280" y="1281"/>
                </a:lnTo>
                <a:lnTo>
                  <a:pt x="280" y="1294"/>
                </a:lnTo>
                <a:lnTo>
                  <a:pt x="281" y="1297"/>
                </a:lnTo>
                <a:lnTo>
                  <a:pt x="286" y="1300"/>
                </a:lnTo>
                <a:lnTo>
                  <a:pt x="286" y="1300"/>
                </a:lnTo>
                <a:lnTo>
                  <a:pt x="294" y="1302"/>
                </a:lnTo>
                <a:lnTo>
                  <a:pt x="305" y="1305"/>
                </a:lnTo>
                <a:lnTo>
                  <a:pt x="325" y="1307"/>
                </a:lnTo>
                <a:lnTo>
                  <a:pt x="325" y="1307"/>
                </a:lnTo>
                <a:lnTo>
                  <a:pt x="331" y="1307"/>
                </a:lnTo>
                <a:lnTo>
                  <a:pt x="334" y="1307"/>
                </a:lnTo>
                <a:lnTo>
                  <a:pt x="336" y="1304"/>
                </a:lnTo>
                <a:lnTo>
                  <a:pt x="336" y="1302"/>
                </a:lnTo>
                <a:lnTo>
                  <a:pt x="336" y="1302"/>
                </a:lnTo>
                <a:lnTo>
                  <a:pt x="336" y="1299"/>
                </a:lnTo>
                <a:lnTo>
                  <a:pt x="339" y="1297"/>
                </a:lnTo>
                <a:lnTo>
                  <a:pt x="347" y="1299"/>
                </a:lnTo>
                <a:lnTo>
                  <a:pt x="347" y="1299"/>
                </a:lnTo>
                <a:lnTo>
                  <a:pt x="355" y="1302"/>
                </a:lnTo>
                <a:lnTo>
                  <a:pt x="366" y="1307"/>
                </a:lnTo>
                <a:lnTo>
                  <a:pt x="381" y="1315"/>
                </a:lnTo>
                <a:lnTo>
                  <a:pt x="381" y="1315"/>
                </a:lnTo>
                <a:lnTo>
                  <a:pt x="390" y="1318"/>
                </a:lnTo>
                <a:lnTo>
                  <a:pt x="401" y="1320"/>
                </a:lnTo>
                <a:lnTo>
                  <a:pt x="424" y="1321"/>
                </a:lnTo>
                <a:lnTo>
                  <a:pt x="424" y="1321"/>
                </a:lnTo>
                <a:lnTo>
                  <a:pt x="443" y="1321"/>
                </a:lnTo>
                <a:lnTo>
                  <a:pt x="461" y="1318"/>
                </a:lnTo>
                <a:lnTo>
                  <a:pt x="461" y="1318"/>
                </a:lnTo>
                <a:lnTo>
                  <a:pt x="473" y="1313"/>
                </a:lnTo>
                <a:lnTo>
                  <a:pt x="481" y="1308"/>
                </a:lnTo>
                <a:lnTo>
                  <a:pt x="481" y="1308"/>
                </a:lnTo>
                <a:lnTo>
                  <a:pt x="486" y="1305"/>
                </a:lnTo>
                <a:lnTo>
                  <a:pt x="486" y="1304"/>
                </a:lnTo>
                <a:lnTo>
                  <a:pt x="486" y="1300"/>
                </a:lnTo>
                <a:lnTo>
                  <a:pt x="486" y="1300"/>
                </a:lnTo>
                <a:lnTo>
                  <a:pt x="485" y="1296"/>
                </a:lnTo>
                <a:lnTo>
                  <a:pt x="483" y="1296"/>
                </a:lnTo>
                <a:lnTo>
                  <a:pt x="480" y="1296"/>
                </a:lnTo>
                <a:lnTo>
                  <a:pt x="480" y="1296"/>
                </a:lnTo>
                <a:lnTo>
                  <a:pt x="478" y="1294"/>
                </a:lnTo>
                <a:lnTo>
                  <a:pt x="477" y="1292"/>
                </a:lnTo>
                <a:lnTo>
                  <a:pt x="475" y="1291"/>
                </a:lnTo>
                <a:lnTo>
                  <a:pt x="475" y="1291"/>
                </a:lnTo>
                <a:lnTo>
                  <a:pt x="472" y="1288"/>
                </a:lnTo>
                <a:lnTo>
                  <a:pt x="465" y="1284"/>
                </a:lnTo>
                <a:lnTo>
                  <a:pt x="451" y="1281"/>
                </a:lnTo>
                <a:lnTo>
                  <a:pt x="451" y="1281"/>
                </a:lnTo>
                <a:lnTo>
                  <a:pt x="448" y="1281"/>
                </a:lnTo>
                <a:lnTo>
                  <a:pt x="445" y="1280"/>
                </a:lnTo>
                <a:lnTo>
                  <a:pt x="441" y="1275"/>
                </a:lnTo>
                <a:lnTo>
                  <a:pt x="441" y="1275"/>
                </a:lnTo>
                <a:lnTo>
                  <a:pt x="438" y="1272"/>
                </a:lnTo>
                <a:lnTo>
                  <a:pt x="433" y="1268"/>
                </a:lnTo>
                <a:lnTo>
                  <a:pt x="429" y="1267"/>
                </a:lnTo>
                <a:lnTo>
                  <a:pt x="421" y="1265"/>
                </a:lnTo>
                <a:lnTo>
                  <a:pt x="421" y="1265"/>
                </a:lnTo>
                <a:lnTo>
                  <a:pt x="417" y="1265"/>
                </a:lnTo>
                <a:lnTo>
                  <a:pt x="416" y="1264"/>
                </a:lnTo>
                <a:lnTo>
                  <a:pt x="416" y="1264"/>
                </a:lnTo>
                <a:lnTo>
                  <a:pt x="409" y="1257"/>
                </a:lnTo>
                <a:lnTo>
                  <a:pt x="403" y="1252"/>
                </a:lnTo>
                <a:lnTo>
                  <a:pt x="403" y="1252"/>
                </a:lnTo>
                <a:lnTo>
                  <a:pt x="401" y="1251"/>
                </a:lnTo>
                <a:lnTo>
                  <a:pt x="403" y="1249"/>
                </a:lnTo>
                <a:lnTo>
                  <a:pt x="405" y="1249"/>
                </a:lnTo>
                <a:lnTo>
                  <a:pt x="405" y="1249"/>
                </a:lnTo>
                <a:lnTo>
                  <a:pt x="408" y="1249"/>
                </a:lnTo>
                <a:lnTo>
                  <a:pt x="408" y="1249"/>
                </a:lnTo>
                <a:lnTo>
                  <a:pt x="411" y="1248"/>
                </a:lnTo>
                <a:lnTo>
                  <a:pt x="411" y="1248"/>
                </a:lnTo>
                <a:lnTo>
                  <a:pt x="417" y="1241"/>
                </a:lnTo>
                <a:lnTo>
                  <a:pt x="417" y="1241"/>
                </a:lnTo>
                <a:lnTo>
                  <a:pt x="422" y="1238"/>
                </a:lnTo>
                <a:lnTo>
                  <a:pt x="422" y="1235"/>
                </a:lnTo>
                <a:lnTo>
                  <a:pt x="422" y="1228"/>
                </a:lnTo>
                <a:lnTo>
                  <a:pt x="422" y="1214"/>
                </a:lnTo>
                <a:lnTo>
                  <a:pt x="422" y="1214"/>
                </a:lnTo>
                <a:lnTo>
                  <a:pt x="422" y="1212"/>
                </a:lnTo>
                <a:lnTo>
                  <a:pt x="422" y="1212"/>
                </a:lnTo>
                <a:lnTo>
                  <a:pt x="422" y="1212"/>
                </a:lnTo>
                <a:lnTo>
                  <a:pt x="422" y="1180"/>
                </a:lnTo>
                <a:lnTo>
                  <a:pt x="422" y="1180"/>
                </a:lnTo>
                <a:lnTo>
                  <a:pt x="422" y="1158"/>
                </a:lnTo>
                <a:lnTo>
                  <a:pt x="422" y="1131"/>
                </a:lnTo>
                <a:lnTo>
                  <a:pt x="422" y="1131"/>
                </a:lnTo>
                <a:lnTo>
                  <a:pt x="422" y="1123"/>
                </a:lnTo>
                <a:lnTo>
                  <a:pt x="422" y="1123"/>
                </a:lnTo>
                <a:lnTo>
                  <a:pt x="422" y="1123"/>
                </a:lnTo>
                <a:lnTo>
                  <a:pt x="429" y="1110"/>
                </a:lnTo>
                <a:lnTo>
                  <a:pt x="429" y="1110"/>
                </a:lnTo>
                <a:lnTo>
                  <a:pt x="448" y="1065"/>
                </a:lnTo>
                <a:lnTo>
                  <a:pt x="448" y="1065"/>
                </a:lnTo>
                <a:lnTo>
                  <a:pt x="451" y="1052"/>
                </a:lnTo>
                <a:lnTo>
                  <a:pt x="453" y="1044"/>
                </a:lnTo>
                <a:lnTo>
                  <a:pt x="453" y="1044"/>
                </a:lnTo>
                <a:lnTo>
                  <a:pt x="456" y="1017"/>
                </a:lnTo>
                <a:lnTo>
                  <a:pt x="461" y="991"/>
                </a:lnTo>
                <a:lnTo>
                  <a:pt x="461" y="991"/>
                </a:lnTo>
                <a:lnTo>
                  <a:pt x="467" y="931"/>
                </a:lnTo>
                <a:lnTo>
                  <a:pt x="467" y="931"/>
                </a:lnTo>
                <a:lnTo>
                  <a:pt x="469" y="889"/>
                </a:lnTo>
                <a:lnTo>
                  <a:pt x="469" y="889"/>
                </a:lnTo>
                <a:lnTo>
                  <a:pt x="472" y="844"/>
                </a:lnTo>
                <a:lnTo>
                  <a:pt x="472" y="844"/>
                </a:lnTo>
                <a:lnTo>
                  <a:pt x="473" y="826"/>
                </a:lnTo>
                <a:lnTo>
                  <a:pt x="473" y="826"/>
                </a:lnTo>
                <a:lnTo>
                  <a:pt x="477" y="788"/>
                </a:lnTo>
                <a:lnTo>
                  <a:pt x="477" y="788"/>
                </a:lnTo>
                <a:lnTo>
                  <a:pt x="481" y="751"/>
                </a:lnTo>
                <a:lnTo>
                  <a:pt x="481" y="751"/>
                </a:lnTo>
                <a:lnTo>
                  <a:pt x="483" y="724"/>
                </a:lnTo>
                <a:lnTo>
                  <a:pt x="483" y="724"/>
                </a:lnTo>
                <a:lnTo>
                  <a:pt x="485" y="698"/>
                </a:lnTo>
                <a:lnTo>
                  <a:pt x="485" y="698"/>
                </a:lnTo>
                <a:lnTo>
                  <a:pt x="485" y="674"/>
                </a:lnTo>
                <a:lnTo>
                  <a:pt x="485" y="674"/>
                </a:lnTo>
                <a:lnTo>
                  <a:pt x="486" y="663"/>
                </a:lnTo>
                <a:lnTo>
                  <a:pt x="486" y="663"/>
                </a:lnTo>
                <a:lnTo>
                  <a:pt x="486" y="657"/>
                </a:lnTo>
                <a:lnTo>
                  <a:pt x="486" y="657"/>
                </a:lnTo>
                <a:lnTo>
                  <a:pt x="485" y="642"/>
                </a:lnTo>
                <a:lnTo>
                  <a:pt x="481" y="630"/>
                </a:lnTo>
                <a:lnTo>
                  <a:pt x="481" y="630"/>
                </a:lnTo>
                <a:lnTo>
                  <a:pt x="480" y="622"/>
                </a:lnTo>
                <a:lnTo>
                  <a:pt x="478" y="614"/>
                </a:lnTo>
                <a:lnTo>
                  <a:pt x="478" y="614"/>
                </a:lnTo>
                <a:lnTo>
                  <a:pt x="475" y="585"/>
                </a:lnTo>
                <a:lnTo>
                  <a:pt x="475" y="585"/>
                </a:lnTo>
                <a:lnTo>
                  <a:pt x="475" y="580"/>
                </a:lnTo>
                <a:lnTo>
                  <a:pt x="475" y="580"/>
                </a:lnTo>
                <a:lnTo>
                  <a:pt x="475" y="580"/>
                </a:lnTo>
                <a:lnTo>
                  <a:pt x="481" y="574"/>
                </a:lnTo>
                <a:lnTo>
                  <a:pt x="488" y="567"/>
                </a:lnTo>
                <a:lnTo>
                  <a:pt x="488" y="567"/>
                </a:lnTo>
                <a:lnTo>
                  <a:pt x="489" y="564"/>
                </a:lnTo>
                <a:lnTo>
                  <a:pt x="493" y="562"/>
                </a:lnTo>
                <a:lnTo>
                  <a:pt x="493" y="562"/>
                </a:lnTo>
                <a:lnTo>
                  <a:pt x="496" y="561"/>
                </a:lnTo>
                <a:lnTo>
                  <a:pt x="499" y="558"/>
                </a:lnTo>
                <a:lnTo>
                  <a:pt x="499" y="558"/>
                </a:lnTo>
                <a:lnTo>
                  <a:pt x="507" y="551"/>
                </a:lnTo>
                <a:lnTo>
                  <a:pt x="510" y="545"/>
                </a:lnTo>
                <a:lnTo>
                  <a:pt x="512" y="542"/>
                </a:lnTo>
                <a:lnTo>
                  <a:pt x="512" y="542"/>
                </a:lnTo>
                <a:lnTo>
                  <a:pt x="512" y="540"/>
                </a:lnTo>
                <a:lnTo>
                  <a:pt x="513" y="540"/>
                </a:lnTo>
                <a:lnTo>
                  <a:pt x="513" y="540"/>
                </a:lnTo>
                <a:lnTo>
                  <a:pt x="515" y="535"/>
                </a:lnTo>
                <a:lnTo>
                  <a:pt x="515" y="535"/>
                </a:lnTo>
                <a:lnTo>
                  <a:pt x="517" y="532"/>
                </a:lnTo>
                <a:lnTo>
                  <a:pt x="520" y="530"/>
                </a:lnTo>
                <a:lnTo>
                  <a:pt x="520" y="530"/>
                </a:lnTo>
                <a:lnTo>
                  <a:pt x="521" y="527"/>
                </a:lnTo>
                <a:lnTo>
                  <a:pt x="525" y="522"/>
                </a:lnTo>
                <a:lnTo>
                  <a:pt x="525" y="522"/>
                </a:lnTo>
                <a:lnTo>
                  <a:pt x="526" y="521"/>
                </a:lnTo>
                <a:lnTo>
                  <a:pt x="526" y="522"/>
                </a:lnTo>
                <a:lnTo>
                  <a:pt x="526" y="522"/>
                </a:lnTo>
                <a:lnTo>
                  <a:pt x="529" y="522"/>
                </a:lnTo>
                <a:lnTo>
                  <a:pt x="536" y="524"/>
                </a:lnTo>
                <a:lnTo>
                  <a:pt x="536" y="524"/>
                </a:lnTo>
                <a:lnTo>
                  <a:pt x="537" y="524"/>
                </a:lnTo>
                <a:lnTo>
                  <a:pt x="537" y="522"/>
                </a:lnTo>
                <a:lnTo>
                  <a:pt x="537" y="516"/>
                </a:lnTo>
                <a:lnTo>
                  <a:pt x="537" y="516"/>
                </a:lnTo>
                <a:lnTo>
                  <a:pt x="544" y="500"/>
                </a:lnTo>
                <a:lnTo>
                  <a:pt x="544" y="500"/>
                </a:lnTo>
                <a:lnTo>
                  <a:pt x="550" y="490"/>
                </a:lnTo>
                <a:lnTo>
                  <a:pt x="558" y="482"/>
                </a:lnTo>
                <a:lnTo>
                  <a:pt x="558" y="482"/>
                </a:lnTo>
                <a:lnTo>
                  <a:pt x="560" y="477"/>
                </a:lnTo>
                <a:lnTo>
                  <a:pt x="560" y="473"/>
                </a:lnTo>
                <a:lnTo>
                  <a:pt x="561" y="463"/>
                </a:lnTo>
                <a:lnTo>
                  <a:pt x="561" y="463"/>
                </a:lnTo>
                <a:lnTo>
                  <a:pt x="563" y="458"/>
                </a:lnTo>
                <a:lnTo>
                  <a:pt x="566" y="452"/>
                </a:lnTo>
                <a:lnTo>
                  <a:pt x="566" y="452"/>
                </a:lnTo>
                <a:lnTo>
                  <a:pt x="568" y="449"/>
                </a:lnTo>
                <a:lnTo>
                  <a:pt x="568" y="445"/>
                </a:lnTo>
                <a:lnTo>
                  <a:pt x="568" y="445"/>
                </a:lnTo>
                <a:lnTo>
                  <a:pt x="573" y="428"/>
                </a:lnTo>
                <a:lnTo>
                  <a:pt x="573" y="428"/>
                </a:lnTo>
                <a:lnTo>
                  <a:pt x="576" y="418"/>
                </a:lnTo>
                <a:lnTo>
                  <a:pt x="577" y="409"/>
                </a:lnTo>
                <a:lnTo>
                  <a:pt x="577" y="409"/>
                </a:lnTo>
                <a:lnTo>
                  <a:pt x="577" y="401"/>
                </a:lnTo>
                <a:lnTo>
                  <a:pt x="577" y="397"/>
                </a:lnTo>
                <a:lnTo>
                  <a:pt x="576" y="394"/>
                </a:lnTo>
                <a:lnTo>
                  <a:pt x="576" y="394"/>
                </a:lnTo>
                <a:lnTo>
                  <a:pt x="576" y="391"/>
                </a:lnTo>
                <a:lnTo>
                  <a:pt x="577" y="389"/>
                </a:lnTo>
                <a:lnTo>
                  <a:pt x="577" y="389"/>
                </a:lnTo>
                <a:lnTo>
                  <a:pt x="579" y="385"/>
                </a:lnTo>
                <a:lnTo>
                  <a:pt x="579" y="381"/>
                </a:lnTo>
                <a:lnTo>
                  <a:pt x="576" y="372"/>
                </a:lnTo>
                <a:lnTo>
                  <a:pt x="576" y="372"/>
                </a:lnTo>
                <a:lnTo>
                  <a:pt x="574" y="370"/>
                </a:lnTo>
                <a:lnTo>
                  <a:pt x="574" y="369"/>
                </a:lnTo>
                <a:lnTo>
                  <a:pt x="574" y="369"/>
                </a:lnTo>
                <a:lnTo>
                  <a:pt x="573" y="365"/>
                </a:lnTo>
                <a:lnTo>
                  <a:pt x="571" y="361"/>
                </a:lnTo>
                <a:lnTo>
                  <a:pt x="571" y="361"/>
                </a:lnTo>
                <a:lnTo>
                  <a:pt x="569" y="357"/>
                </a:lnTo>
                <a:lnTo>
                  <a:pt x="568" y="354"/>
                </a:lnTo>
                <a:lnTo>
                  <a:pt x="568" y="354"/>
                </a:lnTo>
                <a:lnTo>
                  <a:pt x="565" y="346"/>
                </a:lnTo>
                <a:lnTo>
                  <a:pt x="563" y="341"/>
                </a:lnTo>
                <a:lnTo>
                  <a:pt x="563" y="341"/>
                </a:lnTo>
                <a:lnTo>
                  <a:pt x="561" y="338"/>
                </a:lnTo>
                <a:lnTo>
                  <a:pt x="561" y="335"/>
                </a:lnTo>
                <a:lnTo>
                  <a:pt x="561" y="335"/>
                </a:lnTo>
                <a:lnTo>
                  <a:pt x="561" y="332"/>
                </a:lnTo>
                <a:lnTo>
                  <a:pt x="558" y="327"/>
                </a:lnTo>
                <a:lnTo>
                  <a:pt x="558" y="327"/>
                </a:lnTo>
                <a:lnTo>
                  <a:pt x="557" y="324"/>
                </a:lnTo>
                <a:lnTo>
                  <a:pt x="555" y="324"/>
                </a:lnTo>
                <a:lnTo>
                  <a:pt x="555" y="324"/>
                </a:lnTo>
                <a:lnTo>
                  <a:pt x="552" y="322"/>
                </a:lnTo>
                <a:lnTo>
                  <a:pt x="549" y="319"/>
                </a:lnTo>
                <a:lnTo>
                  <a:pt x="549" y="319"/>
                </a:lnTo>
                <a:lnTo>
                  <a:pt x="536" y="309"/>
                </a:lnTo>
                <a:lnTo>
                  <a:pt x="536" y="309"/>
                </a:lnTo>
                <a:lnTo>
                  <a:pt x="533" y="305"/>
                </a:lnTo>
                <a:lnTo>
                  <a:pt x="531" y="300"/>
                </a:lnTo>
                <a:lnTo>
                  <a:pt x="531" y="300"/>
                </a:lnTo>
                <a:lnTo>
                  <a:pt x="521" y="285"/>
                </a:lnTo>
                <a:lnTo>
                  <a:pt x="512" y="271"/>
                </a:lnTo>
                <a:lnTo>
                  <a:pt x="512" y="271"/>
                </a:lnTo>
                <a:lnTo>
                  <a:pt x="505" y="261"/>
                </a:lnTo>
                <a:lnTo>
                  <a:pt x="505" y="261"/>
                </a:lnTo>
                <a:lnTo>
                  <a:pt x="501" y="255"/>
                </a:lnTo>
                <a:lnTo>
                  <a:pt x="499" y="253"/>
                </a:lnTo>
                <a:lnTo>
                  <a:pt x="494" y="252"/>
                </a:lnTo>
                <a:lnTo>
                  <a:pt x="494" y="252"/>
                </a:lnTo>
                <a:lnTo>
                  <a:pt x="493" y="250"/>
                </a:lnTo>
                <a:lnTo>
                  <a:pt x="491" y="249"/>
                </a:lnTo>
                <a:lnTo>
                  <a:pt x="489" y="245"/>
                </a:lnTo>
                <a:lnTo>
                  <a:pt x="489" y="245"/>
                </a:lnTo>
                <a:lnTo>
                  <a:pt x="483" y="241"/>
                </a:lnTo>
                <a:lnTo>
                  <a:pt x="478" y="239"/>
                </a:lnTo>
                <a:lnTo>
                  <a:pt x="473" y="239"/>
                </a:lnTo>
                <a:lnTo>
                  <a:pt x="473" y="239"/>
                </a:lnTo>
                <a:lnTo>
                  <a:pt x="469" y="239"/>
                </a:lnTo>
                <a:lnTo>
                  <a:pt x="462" y="237"/>
                </a:lnTo>
                <a:lnTo>
                  <a:pt x="462" y="237"/>
                </a:lnTo>
                <a:lnTo>
                  <a:pt x="459" y="234"/>
                </a:lnTo>
                <a:lnTo>
                  <a:pt x="457" y="233"/>
                </a:lnTo>
                <a:lnTo>
                  <a:pt x="457" y="233"/>
                </a:lnTo>
                <a:lnTo>
                  <a:pt x="456" y="229"/>
                </a:lnTo>
                <a:lnTo>
                  <a:pt x="453" y="228"/>
                </a:lnTo>
                <a:lnTo>
                  <a:pt x="443" y="226"/>
                </a:lnTo>
                <a:lnTo>
                  <a:pt x="443" y="226"/>
                </a:lnTo>
                <a:lnTo>
                  <a:pt x="440" y="226"/>
                </a:lnTo>
                <a:lnTo>
                  <a:pt x="440" y="225"/>
                </a:lnTo>
                <a:lnTo>
                  <a:pt x="438" y="221"/>
                </a:lnTo>
                <a:lnTo>
                  <a:pt x="438" y="221"/>
                </a:lnTo>
                <a:lnTo>
                  <a:pt x="437" y="218"/>
                </a:lnTo>
                <a:lnTo>
                  <a:pt x="435" y="217"/>
                </a:lnTo>
                <a:lnTo>
                  <a:pt x="429" y="215"/>
                </a:lnTo>
                <a:lnTo>
                  <a:pt x="429" y="215"/>
                </a:lnTo>
                <a:lnTo>
                  <a:pt x="424" y="213"/>
                </a:lnTo>
                <a:lnTo>
                  <a:pt x="421" y="212"/>
                </a:lnTo>
                <a:lnTo>
                  <a:pt x="416" y="209"/>
                </a:lnTo>
                <a:lnTo>
                  <a:pt x="416" y="209"/>
                </a:lnTo>
                <a:lnTo>
                  <a:pt x="413" y="207"/>
                </a:lnTo>
                <a:lnTo>
                  <a:pt x="409" y="205"/>
                </a:lnTo>
                <a:lnTo>
                  <a:pt x="409" y="205"/>
                </a:lnTo>
                <a:lnTo>
                  <a:pt x="408" y="205"/>
                </a:lnTo>
                <a:lnTo>
                  <a:pt x="406" y="205"/>
                </a:lnTo>
                <a:lnTo>
                  <a:pt x="408" y="197"/>
                </a:lnTo>
                <a:lnTo>
                  <a:pt x="408" y="197"/>
                </a:lnTo>
                <a:lnTo>
                  <a:pt x="408" y="193"/>
                </a:lnTo>
                <a:lnTo>
                  <a:pt x="408" y="193"/>
                </a:lnTo>
                <a:lnTo>
                  <a:pt x="413" y="183"/>
                </a:lnTo>
                <a:lnTo>
                  <a:pt x="416" y="172"/>
                </a:lnTo>
                <a:lnTo>
                  <a:pt x="416" y="172"/>
                </a:lnTo>
                <a:lnTo>
                  <a:pt x="417" y="167"/>
                </a:lnTo>
                <a:lnTo>
                  <a:pt x="419" y="165"/>
                </a:lnTo>
                <a:lnTo>
                  <a:pt x="419" y="165"/>
                </a:lnTo>
                <a:lnTo>
                  <a:pt x="424" y="159"/>
                </a:lnTo>
                <a:lnTo>
                  <a:pt x="429" y="148"/>
                </a:lnTo>
                <a:lnTo>
                  <a:pt x="429" y="148"/>
                </a:lnTo>
                <a:lnTo>
                  <a:pt x="430" y="146"/>
                </a:lnTo>
                <a:lnTo>
                  <a:pt x="432" y="144"/>
                </a:lnTo>
                <a:lnTo>
                  <a:pt x="432" y="144"/>
                </a:lnTo>
                <a:lnTo>
                  <a:pt x="433" y="143"/>
                </a:lnTo>
                <a:lnTo>
                  <a:pt x="433" y="143"/>
                </a:lnTo>
                <a:lnTo>
                  <a:pt x="435" y="140"/>
                </a:lnTo>
                <a:lnTo>
                  <a:pt x="435" y="138"/>
                </a:lnTo>
                <a:lnTo>
                  <a:pt x="435" y="138"/>
                </a:lnTo>
                <a:lnTo>
                  <a:pt x="437" y="135"/>
                </a:lnTo>
                <a:lnTo>
                  <a:pt x="438" y="132"/>
                </a:lnTo>
                <a:lnTo>
                  <a:pt x="438" y="132"/>
                </a:lnTo>
                <a:lnTo>
                  <a:pt x="441" y="130"/>
                </a:lnTo>
                <a:lnTo>
                  <a:pt x="441" y="125"/>
                </a:lnTo>
                <a:lnTo>
                  <a:pt x="441" y="125"/>
                </a:lnTo>
                <a:lnTo>
                  <a:pt x="443" y="122"/>
                </a:lnTo>
                <a:lnTo>
                  <a:pt x="443" y="119"/>
                </a:lnTo>
                <a:lnTo>
                  <a:pt x="443" y="119"/>
                </a:lnTo>
                <a:lnTo>
                  <a:pt x="446" y="111"/>
                </a:lnTo>
                <a:lnTo>
                  <a:pt x="446" y="111"/>
                </a:lnTo>
                <a:lnTo>
                  <a:pt x="448" y="108"/>
                </a:lnTo>
                <a:lnTo>
                  <a:pt x="448" y="108"/>
                </a:lnTo>
                <a:lnTo>
                  <a:pt x="448" y="104"/>
                </a:lnTo>
                <a:lnTo>
                  <a:pt x="446" y="103"/>
                </a:lnTo>
                <a:lnTo>
                  <a:pt x="441" y="103"/>
                </a:lnTo>
                <a:lnTo>
                  <a:pt x="441" y="103"/>
                </a:lnTo>
                <a:lnTo>
                  <a:pt x="440" y="103"/>
                </a:lnTo>
                <a:lnTo>
                  <a:pt x="440" y="101"/>
                </a:lnTo>
                <a:lnTo>
                  <a:pt x="440" y="101"/>
                </a:lnTo>
                <a:lnTo>
                  <a:pt x="445" y="95"/>
                </a:lnTo>
                <a:lnTo>
                  <a:pt x="445" y="95"/>
                </a:lnTo>
                <a:lnTo>
                  <a:pt x="446" y="88"/>
                </a:lnTo>
                <a:lnTo>
                  <a:pt x="446" y="80"/>
                </a:lnTo>
                <a:lnTo>
                  <a:pt x="446" y="80"/>
                </a:lnTo>
                <a:lnTo>
                  <a:pt x="448" y="76"/>
                </a:lnTo>
                <a:lnTo>
                  <a:pt x="448" y="69"/>
                </a:lnTo>
                <a:lnTo>
                  <a:pt x="448" y="69"/>
                </a:lnTo>
                <a:lnTo>
                  <a:pt x="448" y="63"/>
                </a:lnTo>
                <a:lnTo>
                  <a:pt x="448" y="58"/>
                </a:lnTo>
                <a:lnTo>
                  <a:pt x="448" y="58"/>
                </a:lnTo>
                <a:lnTo>
                  <a:pt x="446" y="52"/>
                </a:lnTo>
                <a:lnTo>
                  <a:pt x="443" y="45"/>
                </a:lnTo>
                <a:lnTo>
                  <a:pt x="443" y="45"/>
                </a:lnTo>
                <a:lnTo>
                  <a:pt x="440" y="39"/>
                </a:lnTo>
                <a:lnTo>
                  <a:pt x="438" y="34"/>
                </a:lnTo>
                <a:lnTo>
                  <a:pt x="438" y="34"/>
                </a:lnTo>
                <a:lnTo>
                  <a:pt x="437" y="29"/>
                </a:lnTo>
                <a:lnTo>
                  <a:pt x="432" y="23"/>
                </a:lnTo>
                <a:lnTo>
                  <a:pt x="432" y="23"/>
                </a:lnTo>
                <a:lnTo>
                  <a:pt x="425" y="18"/>
                </a:lnTo>
                <a:lnTo>
                  <a:pt x="425" y="18"/>
                </a:lnTo>
                <a:lnTo>
                  <a:pt x="424" y="16"/>
                </a:lnTo>
                <a:lnTo>
                  <a:pt x="421" y="15"/>
                </a:lnTo>
                <a:lnTo>
                  <a:pt x="421" y="15"/>
                </a:lnTo>
                <a:lnTo>
                  <a:pt x="417" y="12"/>
                </a:lnTo>
                <a:lnTo>
                  <a:pt x="413" y="10"/>
                </a:lnTo>
                <a:lnTo>
                  <a:pt x="406" y="7"/>
                </a:lnTo>
                <a:lnTo>
                  <a:pt x="406" y="7"/>
                </a:lnTo>
                <a:lnTo>
                  <a:pt x="400" y="4"/>
                </a:lnTo>
                <a:lnTo>
                  <a:pt x="397" y="2"/>
                </a:lnTo>
                <a:lnTo>
                  <a:pt x="393" y="2"/>
                </a:lnTo>
                <a:lnTo>
                  <a:pt x="393" y="2"/>
                </a:lnTo>
                <a:lnTo>
                  <a:pt x="390" y="0"/>
                </a:lnTo>
                <a:lnTo>
                  <a:pt x="387" y="0"/>
                </a:lnTo>
                <a:lnTo>
                  <a:pt x="384" y="0"/>
                </a:lnTo>
                <a:lnTo>
                  <a:pt x="384" y="0"/>
                </a:lnTo>
                <a:lnTo>
                  <a:pt x="377" y="2"/>
                </a:lnTo>
                <a:lnTo>
                  <a:pt x="369" y="2"/>
                </a:lnTo>
                <a:lnTo>
                  <a:pt x="369" y="2"/>
                </a:lnTo>
                <a:lnTo>
                  <a:pt x="360" y="5"/>
                </a:lnTo>
                <a:lnTo>
                  <a:pt x="360" y="5"/>
                </a:lnTo>
                <a:lnTo>
                  <a:pt x="352" y="10"/>
                </a:lnTo>
                <a:lnTo>
                  <a:pt x="352" y="10"/>
                </a:lnTo>
                <a:lnTo>
                  <a:pt x="344" y="13"/>
                </a:lnTo>
                <a:lnTo>
                  <a:pt x="337" y="16"/>
                </a:lnTo>
                <a:lnTo>
                  <a:pt x="337" y="16"/>
                </a:lnTo>
                <a:lnTo>
                  <a:pt x="334" y="21"/>
                </a:lnTo>
                <a:lnTo>
                  <a:pt x="331" y="23"/>
                </a:lnTo>
                <a:lnTo>
                  <a:pt x="331" y="23"/>
                </a:lnTo>
                <a:lnTo>
                  <a:pt x="329" y="28"/>
                </a:lnTo>
                <a:lnTo>
                  <a:pt x="328" y="29"/>
                </a:lnTo>
                <a:lnTo>
                  <a:pt x="328" y="29"/>
                </a:lnTo>
                <a:lnTo>
                  <a:pt x="326" y="34"/>
                </a:lnTo>
                <a:lnTo>
                  <a:pt x="325" y="37"/>
                </a:lnTo>
                <a:lnTo>
                  <a:pt x="325" y="37"/>
                </a:lnTo>
                <a:lnTo>
                  <a:pt x="323" y="42"/>
                </a:lnTo>
                <a:lnTo>
                  <a:pt x="321" y="47"/>
                </a:lnTo>
                <a:lnTo>
                  <a:pt x="321" y="47"/>
                </a:lnTo>
                <a:lnTo>
                  <a:pt x="318" y="55"/>
                </a:lnTo>
                <a:lnTo>
                  <a:pt x="318" y="61"/>
                </a:lnTo>
                <a:lnTo>
                  <a:pt x="318" y="61"/>
                </a:lnTo>
                <a:lnTo>
                  <a:pt x="317" y="72"/>
                </a:lnTo>
                <a:lnTo>
                  <a:pt x="317" y="72"/>
                </a:lnTo>
                <a:lnTo>
                  <a:pt x="318" y="76"/>
                </a:lnTo>
                <a:lnTo>
                  <a:pt x="318" y="77"/>
                </a:lnTo>
                <a:lnTo>
                  <a:pt x="318" y="77"/>
                </a:lnTo>
                <a:lnTo>
                  <a:pt x="318" y="80"/>
                </a:lnTo>
                <a:lnTo>
                  <a:pt x="318" y="80"/>
                </a:lnTo>
                <a:lnTo>
                  <a:pt x="315" y="79"/>
                </a:lnTo>
                <a:lnTo>
                  <a:pt x="315" y="79"/>
                </a:lnTo>
                <a:close/>
                <a:moveTo>
                  <a:pt x="170" y="381"/>
                </a:moveTo>
                <a:lnTo>
                  <a:pt x="170" y="381"/>
                </a:lnTo>
                <a:lnTo>
                  <a:pt x="162" y="375"/>
                </a:lnTo>
                <a:lnTo>
                  <a:pt x="162" y="375"/>
                </a:lnTo>
                <a:lnTo>
                  <a:pt x="158" y="375"/>
                </a:lnTo>
                <a:lnTo>
                  <a:pt x="152" y="375"/>
                </a:lnTo>
                <a:lnTo>
                  <a:pt x="141" y="377"/>
                </a:lnTo>
                <a:lnTo>
                  <a:pt x="141" y="377"/>
                </a:lnTo>
                <a:lnTo>
                  <a:pt x="138" y="378"/>
                </a:lnTo>
                <a:lnTo>
                  <a:pt x="133" y="381"/>
                </a:lnTo>
                <a:lnTo>
                  <a:pt x="126" y="385"/>
                </a:lnTo>
                <a:lnTo>
                  <a:pt x="114" y="388"/>
                </a:lnTo>
                <a:lnTo>
                  <a:pt x="114" y="388"/>
                </a:lnTo>
                <a:lnTo>
                  <a:pt x="112" y="388"/>
                </a:lnTo>
                <a:lnTo>
                  <a:pt x="112" y="389"/>
                </a:lnTo>
                <a:lnTo>
                  <a:pt x="112" y="391"/>
                </a:lnTo>
                <a:lnTo>
                  <a:pt x="112" y="391"/>
                </a:lnTo>
                <a:lnTo>
                  <a:pt x="114" y="393"/>
                </a:lnTo>
                <a:lnTo>
                  <a:pt x="115" y="394"/>
                </a:lnTo>
                <a:lnTo>
                  <a:pt x="117" y="399"/>
                </a:lnTo>
                <a:lnTo>
                  <a:pt x="118" y="405"/>
                </a:lnTo>
                <a:lnTo>
                  <a:pt x="118" y="405"/>
                </a:lnTo>
                <a:lnTo>
                  <a:pt x="120" y="409"/>
                </a:lnTo>
                <a:lnTo>
                  <a:pt x="122" y="410"/>
                </a:lnTo>
                <a:lnTo>
                  <a:pt x="126" y="410"/>
                </a:lnTo>
                <a:lnTo>
                  <a:pt x="126" y="410"/>
                </a:lnTo>
                <a:lnTo>
                  <a:pt x="128" y="412"/>
                </a:lnTo>
                <a:lnTo>
                  <a:pt x="130" y="413"/>
                </a:lnTo>
                <a:lnTo>
                  <a:pt x="131" y="417"/>
                </a:lnTo>
                <a:lnTo>
                  <a:pt x="130" y="421"/>
                </a:lnTo>
                <a:lnTo>
                  <a:pt x="130" y="421"/>
                </a:lnTo>
                <a:lnTo>
                  <a:pt x="126" y="425"/>
                </a:lnTo>
                <a:lnTo>
                  <a:pt x="126" y="425"/>
                </a:lnTo>
                <a:lnTo>
                  <a:pt x="133" y="429"/>
                </a:lnTo>
                <a:lnTo>
                  <a:pt x="138" y="433"/>
                </a:lnTo>
                <a:lnTo>
                  <a:pt x="142" y="434"/>
                </a:lnTo>
                <a:lnTo>
                  <a:pt x="142" y="434"/>
                </a:lnTo>
                <a:lnTo>
                  <a:pt x="147" y="436"/>
                </a:lnTo>
                <a:lnTo>
                  <a:pt x="149" y="437"/>
                </a:lnTo>
                <a:lnTo>
                  <a:pt x="150" y="442"/>
                </a:lnTo>
                <a:lnTo>
                  <a:pt x="150" y="442"/>
                </a:lnTo>
                <a:lnTo>
                  <a:pt x="152" y="447"/>
                </a:lnTo>
                <a:lnTo>
                  <a:pt x="152" y="450"/>
                </a:lnTo>
                <a:lnTo>
                  <a:pt x="152" y="450"/>
                </a:lnTo>
                <a:lnTo>
                  <a:pt x="162" y="458"/>
                </a:lnTo>
                <a:lnTo>
                  <a:pt x="176" y="471"/>
                </a:lnTo>
                <a:lnTo>
                  <a:pt x="176" y="471"/>
                </a:lnTo>
                <a:lnTo>
                  <a:pt x="182" y="479"/>
                </a:lnTo>
                <a:lnTo>
                  <a:pt x="186" y="482"/>
                </a:lnTo>
                <a:lnTo>
                  <a:pt x="190" y="485"/>
                </a:lnTo>
                <a:lnTo>
                  <a:pt x="190" y="485"/>
                </a:lnTo>
                <a:lnTo>
                  <a:pt x="194" y="487"/>
                </a:lnTo>
                <a:lnTo>
                  <a:pt x="194" y="487"/>
                </a:lnTo>
                <a:lnTo>
                  <a:pt x="192" y="490"/>
                </a:lnTo>
                <a:lnTo>
                  <a:pt x="192" y="490"/>
                </a:lnTo>
                <a:lnTo>
                  <a:pt x="192" y="490"/>
                </a:lnTo>
                <a:lnTo>
                  <a:pt x="194" y="492"/>
                </a:lnTo>
                <a:lnTo>
                  <a:pt x="195" y="492"/>
                </a:lnTo>
                <a:lnTo>
                  <a:pt x="197" y="493"/>
                </a:lnTo>
                <a:lnTo>
                  <a:pt x="197" y="493"/>
                </a:lnTo>
                <a:lnTo>
                  <a:pt x="203" y="497"/>
                </a:lnTo>
                <a:lnTo>
                  <a:pt x="206" y="498"/>
                </a:lnTo>
                <a:lnTo>
                  <a:pt x="213" y="498"/>
                </a:lnTo>
                <a:lnTo>
                  <a:pt x="213" y="498"/>
                </a:lnTo>
                <a:lnTo>
                  <a:pt x="213" y="495"/>
                </a:lnTo>
                <a:lnTo>
                  <a:pt x="211" y="492"/>
                </a:lnTo>
                <a:lnTo>
                  <a:pt x="211" y="492"/>
                </a:lnTo>
                <a:lnTo>
                  <a:pt x="192" y="449"/>
                </a:lnTo>
                <a:lnTo>
                  <a:pt x="192" y="449"/>
                </a:lnTo>
                <a:lnTo>
                  <a:pt x="174" y="397"/>
                </a:lnTo>
                <a:lnTo>
                  <a:pt x="174" y="397"/>
                </a:lnTo>
                <a:lnTo>
                  <a:pt x="170" y="381"/>
                </a:lnTo>
                <a:lnTo>
                  <a:pt x="170" y="381"/>
                </a:lnTo>
                <a:close/>
                <a:moveTo>
                  <a:pt x="491" y="388"/>
                </a:moveTo>
                <a:lnTo>
                  <a:pt x="491" y="388"/>
                </a:lnTo>
                <a:lnTo>
                  <a:pt x="489" y="388"/>
                </a:lnTo>
                <a:lnTo>
                  <a:pt x="489" y="388"/>
                </a:lnTo>
                <a:lnTo>
                  <a:pt x="483" y="389"/>
                </a:lnTo>
                <a:lnTo>
                  <a:pt x="475" y="389"/>
                </a:lnTo>
                <a:lnTo>
                  <a:pt x="475" y="389"/>
                </a:lnTo>
                <a:lnTo>
                  <a:pt x="472" y="391"/>
                </a:lnTo>
                <a:lnTo>
                  <a:pt x="469" y="391"/>
                </a:lnTo>
                <a:lnTo>
                  <a:pt x="467" y="394"/>
                </a:lnTo>
                <a:lnTo>
                  <a:pt x="467" y="394"/>
                </a:lnTo>
                <a:lnTo>
                  <a:pt x="465" y="397"/>
                </a:lnTo>
                <a:lnTo>
                  <a:pt x="464" y="402"/>
                </a:lnTo>
                <a:lnTo>
                  <a:pt x="464" y="402"/>
                </a:lnTo>
                <a:lnTo>
                  <a:pt x="465" y="420"/>
                </a:lnTo>
                <a:lnTo>
                  <a:pt x="465" y="436"/>
                </a:lnTo>
                <a:lnTo>
                  <a:pt x="464" y="452"/>
                </a:lnTo>
                <a:lnTo>
                  <a:pt x="464" y="452"/>
                </a:lnTo>
                <a:lnTo>
                  <a:pt x="462" y="457"/>
                </a:lnTo>
                <a:lnTo>
                  <a:pt x="462" y="463"/>
                </a:lnTo>
                <a:lnTo>
                  <a:pt x="462" y="463"/>
                </a:lnTo>
                <a:lnTo>
                  <a:pt x="464" y="466"/>
                </a:lnTo>
                <a:lnTo>
                  <a:pt x="462" y="473"/>
                </a:lnTo>
                <a:lnTo>
                  <a:pt x="461" y="481"/>
                </a:lnTo>
                <a:lnTo>
                  <a:pt x="456" y="492"/>
                </a:lnTo>
                <a:lnTo>
                  <a:pt x="456" y="492"/>
                </a:lnTo>
                <a:lnTo>
                  <a:pt x="454" y="495"/>
                </a:lnTo>
                <a:lnTo>
                  <a:pt x="454" y="498"/>
                </a:lnTo>
                <a:lnTo>
                  <a:pt x="454" y="500"/>
                </a:lnTo>
                <a:lnTo>
                  <a:pt x="453" y="503"/>
                </a:lnTo>
                <a:lnTo>
                  <a:pt x="453" y="503"/>
                </a:lnTo>
                <a:lnTo>
                  <a:pt x="453" y="505"/>
                </a:lnTo>
                <a:lnTo>
                  <a:pt x="453" y="505"/>
                </a:lnTo>
                <a:lnTo>
                  <a:pt x="453" y="505"/>
                </a:lnTo>
                <a:lnTo>
                  <a:pt x="461" y="505"/>
                </a:lnTo>
                <a:lnTo>
                  <a:pt x="464" y="503"/>
                </a:lnTo>
                <a:lnTo>
                  <a:pt x="469" y="505"/>
                </a:lnTo>
                <a:lnTo>
                  <a:pt x="469" y="505"/>
                </a:lnTo>
                <a:lnTo>
                  <a:pt x="472" y="506"/>
                </a:lnTo>
                <a:lnTo>
                  <a:pt x="473" y="506"/>
                </a:lnTo>
                <a:lnTo>
                  <a:pt x="475" y="505"/>
                </a:lnTo>
                <a:lnTo>
                  <a:pt x="475" y="505"/>
                </a:lnTo>
                <a:lnTo>
                  <a:pt x="477" y="505"/>
                </a:lnTo>
                <a:lnTo>
                  <a:pt x="477" y="503"/>
                </a:lnTo>
                <a:lnTo>
                  <a:pt x="478" y="498"/>
                </a:lnTo>
                <a:lnTo>
                  <a:pt x="483" y="492"/>
                </a:lnTo>
                <a:lnTo>
                  <a:pt x="483" y="492"/>
                </a:lnTo>
                <a:lnTo>
                  <a:pt x="486" y="487"/>
                </a:lnTo>
                <a:lnTo>
                  <a:pt x="486" y="484"/>
                </a:lnTo>
                <a:lnTo>
                  <a:pt x="486" y="484"/>
                </a:lnTo>
                <a:lnTo>
                  <a:pt x="488" y="477"/>
                </a:lnTo>
                <a:lnTo>
                  <a:pt x="491" y="473"/>
                </a:lnTo>
                <a:lnTo>
                  <a:pt x="491" y="473"/>
                </a:lnTo>
                <a:lnTo>
                  <a:pt x="491" y="471"/>
                </a:lnTo>
                <a:lnTo>
                  <a:pt x="489" y="468"/>
                </a:lnTo>
                <a:lnTo>
                  <a:pt x="488" y="465"/>
                </a:lnTo>
                <a:lnTo>
                  <a:pt x="486" y="458"/>
                </a:lnTo>
                <a:lnTo>
                  <a:pt x="486" y="458"/>
                </a:lnTo>
                <a:lnTo>
                  <a:pt x="485" y="452"/>
                </a:lnTo>
                <a:lnTo>
                  <a:pt x="483" y="450"/>
                </a:lnTo>
                <a:lnTo>
                  <a:pt x="483" y="449"/>
                </a:lnTo>
                <a:lnTo>
                  <a:pt x="483" y="449"/>
                </a:lnTo>
                <a:lnTo>
                  <a:pt x="488" y="444"/>
                </a:lnTo>
                <a:lnTo>
                  <a:pt x="488" y="444"/>
                </a:lnTo>
                <a:lnTo>
                  <a:pt x="493" y="439"/>
                </a:lnTo>
                <a:lnTo>
                  <a:pt x="499" y="433"/>
                </a:lnTo>
                <a:lnTo>
                  <a:pt x="499" y="433"/>
                </a:lnTo>
                <a:lnTo>
                  <a:pt x="499" y="431"/>
                </a:lnTo>
                <a:lnTo>
                  <a:pt x="499" y="429"/>
                </a:lnTo>
                <a:lnTo>
                  <a:pt x="496" y="425"/>
                </a:lnTo>
                <a:lnTo>
                  <a:pt x="496" y="425"/>
                </a:lnTo>
                <a:lnTo>
                  <a:pt x="494" y="421"/>
                </a:lnTo>
                <a:lnTo>
                  <a:pt x="494" y="418"/>
                </a:lnTo>
                <a:lnTo>
                  <a:pt x="494" y="417"/>
                </a:lnTo>
                <a:lnTo>
                  <a:pt x="494" y="417"/>
                </a:lnTo>
                <a:lnTo>
                  <a:pt x="493" y="415"/>
                </a:lnTo>
                <a:lnTo>
                  <a:pt x="491" y="413"/>
                </a:lnTo>
                <a:lnTo>
                  <a:pt x="486" y="415"/>
                </a:lnTo>
                <a:lnTo>
                  <a:pt x="486" y="415"/>
                </a:lnTo>
                <a:lnTo>
                  <a:pt x="486" y="413"/>
                </a:lnTo>
                <a:lnTo>
                  <a:pt x="485" y="412"/>
                </a:lnTo>
                <a:lnTo>
                  <a:pt x="486" y="409"/>
                </a:lnTo>
                <a:lnTo>
                  <a:pt x="489" y="405"/>
                </a:lnTo>
                <a:lnTo>
                  <a:pt x="489" y="405"/>
                </a:lnTo>
                <a:lnTo>
                  <a:pt x="496" y="401"/>
                </a:lnTo>
                <a:lnTo>
                  <a:pt x="496" y="401"/>
                </a:lnTo>
                <a:lnTo>
                  <a:pt x="496" y="399"/>
                </a:lnTo>
                <a:lnTo>
                  <a:pt x="494" y="397"/>
                </a:lnTo>
                <a:lnTo>
                  <a:pt x="494" y="397"/>
                </a:lnTo>
                <a:lnTo>
                  <a:pt x="493" y="391"/>
                </a:lnTo>
                <a:lnTo>
                  <a:pt x="493" y="389"/>
                </a:lnTo>
                <a:lnTo>
                  <a:pt x="491" y="388"/>
                </a:lnTo>
                <a:lnTo>
                  <a:pt x="491" y="388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81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1" name="Google Shape;12521;p68"/>
          <p:cNvSpPr txBox="1">
            <a:spLocks/>
          </p:cNvSpPr>
          <p:nvPr/>
        </p:nvSpPr>
        <p:spPr>
          <a:xfrm>
            <a:off x="3623560" y="1020266"/>
            <a:ext cx="1780027" cy="27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rgbClr val="DF7718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Студенты и школьники старших классов (15-25 лет)</a:t>
            </a:r>
          </a:p>
        </p:txBody>
      </p:sp>
      <p:cxnSp>
        <p:nvCxnSpPr>
          <p:cNvPr id="12518" name="Google Shape;12518;p68"/>
          <p:cNvCxnSpPr>
            <a:cxnSpLocks/>
          </p:cNvCxnSpPr>
          <p:nvPr/>
        </p:nvCxnSpPr>
        <p:spPr>
          <a:xfrm>
            <a:off x="3623560" y="2709868"/>
            <a:ext cx="1780027" cy="0"/>
          </a:xfrm>
          <a:prstGeom prst="straightConnector1">
            <a:avLst/>
          </a:prstGeom>
          <a:noFill/>
          <a:ln w="19050" cap="flat" cmpd="sng">
            <a:solidFill>
              <a:srgbClr val="DB65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429" name="Google Shape;12521;p68"/>
          <p:cNvSpPr txBox="1"/>
          <p:nvPr/>
        </p:nvSpPr>
        <p:spPr>
          <a:xfrm>
            <a:off x="3623559" y="1511614"/>
            <a:ext cx="1871983" cy="4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Знакомство с предприятиями на профессиональном уровне, карьерное определение </a:t>
            </a:r>
          </a:p>
        </p:txBody>
      </p:sp>
      <p:sp>
        <p:nvSpPr>
          <p:cNvPr id="433" name="Google Shape;12521;p68"/>
          <p:cNvSpPr txBox="1">
            <a:spLocks/>
          </p:cNvSpPr>
          <p:nvPr/>
        </p:nvSpPr>
        <p:spPr>
          <a:xfrm>
            <a:off x="3623559" y="2146601"/>
            <a:ext cx="1871983" cy="4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Доступ к технологическим процессам, новый опыт и знания. </a:t>
            </a:r>
          </a:p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Питание – кофе и сэндвич</a:t>
            </a:r>
          </a:p>
        </p:txBody>
      </p:sp>
      <p:sp>
        <p:nvSpPr>
          <p:cNvPr id="435" name="Google Shape;12521;p68"/>
          <p:cNvSpPr txBox="1">
            <a:spLocks/>
          </p:cNvSpPr>
          <p:nvPr/>
        </p:nvSpPr>
        <p:spPr>
          <a:xfrm>
            <a:off x="1433073" y="2076806"/>
            <a:ext cx="1956898" cy="558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Комплексная программа на один день, сочетание образовательного и развлекательного контента.</a:t>
            </a:r>
          </a:p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Питание – полноценный обед</a:t>
            </a:r>
          </a:p>
        </p:txBody>
      </p:sp>
      <p:sp>
        <p:nvSpPr>
          <p:cNvPr id="436" name="Google Shape;12521;p68"/>
          <p:cNvSpPr txBox="1"/>
          <p:nvPr/>
        </p:nvSpPr>
        <p:spPr>
          <a:xfrm>
            <a:off x="5961680" y="1511614"/>
            <a:ext cx="1531320" cy="27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Получение впечатлений	</a:t>
            </a:r>
          </a:p>
        </p:txBody>
      </p:sp>
      <p:sp>
        <p:nvSpPr>
          <p:cNvPr id="437" name="Google Shape;12521;p68"/>
          <p:cNvSpPr txBox="1">
            <a:spLocks/>
          </p:cNvSpPr>
          <p:nvPr/>
        </p:nvSpPr>
        <p:spPr>
          <a:xfrm>
            <a:off x="5961680" y="2076806"/>
            <a:ext cx="3556347" cy="558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Дифференцированный набор активностей для всех членов семьи, событийные программы, комплексные программы выходного дня.</a:t>
            </a:r>
          </a:p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Комфорт (возможность ночевки и организованного питания)</a:t>
            </a:r>
          </a:p>
        </p:txBody>
      </p:sp>
      <p:sp>
        <p:nvSpPr>
          <p:cNvPr id="438" name="Google Shape;12521;p68"/>
          <p:cNvSpPr txBox="1"/>
          <p:nvPr/>
        </p:nvSpPr>
        <p:spPr>
          <a:xfrm>
            <a:off x="7747000" y="1511614"/>
            <a:ext cx="1706180" cy="4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Получение впечатлений, ностальгия, экскурсия рассматривается как досуговая</a:t>
            </a:r>
          </a:p>
        </p:txBody>
      </p:sp>
      <p:sp>
        <p:nvSpPr>
          <p:cNvPr id="441" name="Google Shape;12521;p68"/>
          <p:cNvSpPr txBox="1"/>
          <p:nvPr/>
        </p:nvSpPr>
        <p:spPr>
          <a:xfrm>
            <a:off x="528077" y="990886"/>
            <a:ext cx="833140" cy="337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907" b="1" dirty="0">
                <a:solidFill>
                  <a:srgbClr val="DF7718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Целевая аудитория</a:t>
            </a:r>
          </a:p>
        </p:txBody>
      </p:sp>
      <p:cxnSp>
        <p:nvCxnSpPr>
          <p:cNvPr id="448" name="Google Shape;12518;p68"/>
          <p:cNvCxnSpPr>
            <a:cxnSpLocks/>
          </p:cNvCxnSpPr>
          <p:nvPr/>
        </p:nvCxnSpPr>
        <p:spPr>
          <a:xfrm>
            <a:off x="1433073" y="1400924"/>
            <a:ext cx="8091927" cy="0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72" name="Прямоугольник 96"/>
          <p:cNvSpPr/>
          <p:nvPr/>
        </p:nvSpPr>
        <p:spPr>
          <a:xfrm>
            <a:off x="783021" y="5091629"/>
            <a:ext cx="8670159" cy="110894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635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36000" rIns="36000" bIns="36000" rtlCol="0" anchor="ctr"/>
          <a:lstStyle/>
          <a:p>
            <a:pPr lvl="0" defTabSz="780964">
              <a:buSzPct val="100000"/>
              <a:defRPr/>
            </a:pPr>
            <a:endParaRPr lang="ru-RU" sz="1100" b="1" dirty="0">
              <a:solidFill>
                <a:srgbClr val="2E2E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4" name="Google Shape;12521;p68"/>
          <p:cNvSpPr txBox="1"/>
          <p:nvPr/>
        </p:nvSpPr>
        <p:spPr>
          <a:xfrm>
            <a:off x="893970" y="5354149"/>
            <a:ext cx="2411084" cy="837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А. Создание большей ценности и максимизация впечатлений за счет комплексного предложения: расширения экскурсионных маршрутов, партнерства с  другими точками притяжения округа, формирования маршрутов выходного дня</a:t>
            </a:r>
          </a:p>
        </p:txBody>
      </p:sp>
      <p:sp>
        <p:nvSpPr>
          <p:cNvPr id="73" name="Google Shape;12521;p68"/>
          <p:cNvSpPr txBox="1"/>
          <p:nvPr/>
        </p:nvSpPr>
        <p:spPr>
          <a:xfrm>
            <a:off x="3000184" y="5165066"/>
            <a:ext cx="5325232" cy="229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907" b="1" dirty="0">
                <a:solidFill>
                  <a:srgbClr val="DF7718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Комплекс мероприятия для повышения лояльности целевой аудитории</a:t>
            </a:r>
          </a:p>
        </p:txBody>
      </p:sp>
      <p:sp>
        <p:nvSpPr>
          <p:cNvPr id="74" name="Google Shape;12521;p68"/>
          <p:cNvSpPr txBox="1"/>
          <p:nvPr/>
        </p:nvSpPr>
        <p:spPr>
          <a:xfrm>
            <a:off x="3498258" y="5354149"/>
            <a:ext cx="3943583" cy="837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Б. Создание современной инфраструктуры с наполнением для всех</a:t>
            </a:r>
          </a:p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целевых групп:</a:t>
            </a:r>
          </a:p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а) мастер-классы и профориентация для школьников</a:t>
            </a:r>
          </a:p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б) собственная культурно-образовательная программа для</a:t>
            </a:r>
          </a:p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стимулирования молодежного туризма</a:t>
            </a:r>
          </a:p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в) сочетание образовательных и развлекательных элементов программ</a:t>
            </a:r>
          </a:p>
        </p:txBody>
      </p:sp>
      <p:sp>
        <p:nvSpPr>
          <p:cNvPr id="75" name="Google Shape;12521;p68"/>
          <p:cNvSpPr txBox="1"/>
          <p:nvPr/>
        </p:nvSpPr>
        <p:spPr>
          <a:xfrm>
            <a:off x="7635045" y="5354149"/>
            <a:ext cx="1818136" cy="837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В. Событийные мероприятия (фестивали, временные выставки, </a:t>
            </a:r>
            <a:r>
              <a:rPr lang="ru-RU" sz="907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шоурумы</a:t>
            </a:r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 и т.д.) для увеличения информационного охвата и притягательности повторного туризма</a:t>
            </a:r>
          </a:p>
        </p:txBody>
      </p:sp>
      <p:sp>
        <p:nvSpPr>
          <p:cNvPr id="77" name="Google Shape;12521;p68"/>
          <p:cNvSpPr txBox="1">
            <a:spLocks/>
          </p:cNvSpPr>
          <p:nvPr/>
        </p:nvSpPr>
        <p:spPr>
          <a:xfrm>
            <a:off x="1433073" y="1511614"/>
            <a:ext cx="1956898" cy="4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907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Посещение музея в рамках дополнительного школьного образования 		</a:t>
            </a:r>
          </a:p>
        </p:txBody>
      </p:sp>
      <p:sp>
        <p:nvSpPr>
          <p:cNvPr id="78" name="Google Shape;12528;p68"/>
          <p:cNvSpPr/>
          <p:nvPr/>
        </p:nvSpPr>
        <p:spPr>
          <a:xfrm>
            <a:off x="6557490" y="619927"/>
            <a:ext cx="180000" cy="180000"/>
          </a:xfrm>
          <a:prstGeom prst="ellipse">
            <a:avLst/>
          </a:prstGeom>
          <a:solidFill>
            <a:schemeClr val="tx2"/>
          </a:solidFill>
          <a:ln w="12700" cap="flat" cmpd="sng">
            <a:solidFill>
              <a:srgbClr val="EB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22" tIns="41450" rIns="82922" bIns="41450" anchor="ctr" anchorCtr="0">
            <a:noAutofit/>
          </a:bodyPr>
          <a:lstStyle/>
          <a:p>
            <a:pPr algn="ctr"/>
            <a:r>
              <a:rPr lang="ru-RU" sz="800" b="1" dirty="0">
                <a:solidFill>
                  <a:schemeClr val="lt1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1</a:t>
            </a:r>
            <a:endParaRPr sz="800" b="1" dirty="0">
              <a:solidFill>
                <a:schemeClr val="lt1"/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sp>
        <p:nvSpPr>
          <p:cNvPr id="79" name="Google Shape;12528;p68"/>
          <p:cNvSpPr/>
          <p:nvPr/>
        </p:nvSpPr>
        <p:spPr>
          <a:xfrm>
            <a:off x="6996748" y="619927"/>
            <a:ext cx="180000" cy="180000"/>
          </a:xfrm>
          <a:prstGeom prst="ellipse">
            <a:avLst/>
          </a:prstGeom>
          <a:solidFill>
            <a:schemeClr val="tx2"/>
          </a:solidFill>
          <a:ln w="12700" cap="flat" cmpd="sng">
            <a:solidFill>
              <a:srgbClr val="EB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22" tIns="41450" rIns="82922" bIns="41450" anchor="ctr" anchorCtr="0">
            <a:noAutofit/>
          </a:bodyPr>
          <a:lstStyle/>
          <a:p>
            <a:pPr algn="ctr"/>
            <a:r>
              <a:rPr lang="ru-RU" sz="800" b="1" dirty="0">
                <a:solidFill>
                  <a:schemeClr val="lt1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4</a:t>
            </a:r>
            <a:endParaRPr sz="800" b="1" dirty="0">
              <a:solidFill>
                <a:schemeClr val="lt1"/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sp>
        <p:nvSpPr>
          <p:cNvPr id="80" name="Google Shape;12521;p68"/>
          <p:cNvSpPr txBox="1"/>
          <p:nvPr/>
        </p:nvSpPr>
        <p:spPr>
          <a:xfrm>
            <a:off x="6775838" y="640112"/>
            <a:ext cx="182562" cy="139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907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…</a:t>
            </a:r>
          </a:p>
        </p:txBody>
      </p:sp>
      <p:sp>
        <p:nvSpPr>
          <p:cNvPr id="81" name="Google Shape;12521;p68"/>
          <p:cNvSpPr txBox="1"/>
          <p:nvPr/>
        </p:nvSpPr>
        <p:spPr>
          <a:xfrm>
            <a:off x="7259783" y="648371"/>
            <a:ext cx="244301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-возрастные группы (от меньшего к большему)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ECBE8B-623E-C35C-48FB-4B2E3165C685}"/>
              </a:ext>
            </a:extLst>
          </p:cNvPr>
          <p:cNvSpPr/>
          <p:nvPr/>
        </p:nvSpPr>
        <p:spPr>
          <a:xfrm>
            <a:off x="495300" y="6373091"/>
            <a:ext cx="5702300" cy="268911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69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4" name="think-cell Slide" r:id="rId4" imgW="443" imgH="443" progId="TCLayout.ActiveDocument.1">
                  <p:embed/>
                </p:oleObj>
              </mc:Choice>
              <mc:Fallback>
                <p:oleObj name="think-cell Slide" r:id="rId4" imgW="443" imgH="44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2833"/>
            <a:ext cx="8286749" cy="261610"/>
          </a:xfrm>
        </p:spPr>
        <p:txBody>
          <a:bodyPr vert="horz"/>
          <a:lstStyle/>
          <a:p>
            <a:r>
              <a:rPr lang="ru-RU" dirty="0"/>
              <a:t>Базовые способы привлечения аудитории</a:t>
            </a:r>
            <a:endParaRPr lang="en-US" dirty="0"/>
          </a:p>
        </p:txBody>
      </p:sp>
      <p:sp>
        <p:nvSpPr>
          <p:cNvPr id="123" name="Прямоугольник: скругленные углы 10">
            <a:extLst>
              <a:ext uri="{FF2B5EF4-FFF2-40B4-BE49-F238E27FC236}">
                <a16:creationId xmlns:a16="http://schemas.microsoft.com/office/drawing/2014/main" id="{AE7DC220-A74B-4F12-9503-0768850FE6DD}"/>
              </a:ext>
            </a:extLst>
          </p:cNvPr>
          <p:cNvSpPr>
            <a:spLocks/>
          </p:cNvSpPr>
          <p:nvPr/>
        </p:nvSpPr>
        <p:spPr>
          <a:xfrm>
            <a:off x="233136" y="764999"/>
            <a:ext cx="1683587" cy="2612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18000" bIns="0" rtlCol="0" anchor="ctr"/>
          <a:lstStyle/>
          <a:p>
            <a:pPr lvl="0" algn="ctr">
              <a:buClr>
                <a:srgbClr val="2C2D84"/>
              </a:buClr>
              <a:defRPr/>
            </a:pPr>
            <a:r>
              <a:rPr lang="ru-RU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привлечения</a:t>
            </a:r>
            <a:endParaRPr lang="ru-RU" sz="1050" b="1" baseline="30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394196BB-7A43-4074-AD97-E8F1834AC2F3}"/>
              </a:ext>
            </a:extLst>
          </p:cNvPr>
          <p:cNvSpPr txBox="1">
            <a:spLocks/>
          </p:cNvSpPr>
          <p:nvPr/>
        </p:nvSpPr>
        <p:spPr>
          <a:xfrm>
            <a:off x="2794271" y="2156192"/>
            <a:ext cx="3644629" cy="184665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defRPr/>
            </a:pPr>
            <a:r>
              <a:rPr lang="ru-RU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Правительство Московской области (Министерство культуры и туризма и Министерство образования МО) 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- включение в список рекомендованных объектов для посещения школьниками, информационная поддержка на ресурсах министерств</a:t>
            </a:r>
          </a:p>
          <a:p>
            <a:pPr lv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defRPr/>
            </a:pPr>
            <a:r>
              <a:rPr lang="ru-RU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Правительство г. Москвы (Комитет по туризму и Проектный офис)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 – участие в образовательной программе для школьников «Город Открытий»</a:t>
            </a:r>
          </a:p>
          <a:p>
            <a:pPr lv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defRPr/>
            </a:pPr>
            <a:r>
              <a:rPr lang="ru-RU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Федеральные программы «Социальный сертификат», «Пушкинская карта», «Больше, чем путешествие», «Больше, чем работа»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Segoe UI Emoj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394196BB-7A43-4074-AD97-E8F1834AC2F3}"/>
              </a:ext>
            </a:extLst>
          </p:cNvPr>
          <p:cNvSpPr txBox="1">
            <a:spLocks/>
          </p:cNvSpPr>
          <p:nvPr/>
        </p:nvSpPr>
        <p:spPr>
          <a:xfrm>
            <a:off x="2794271" y="5730519"/>
            <a:ext cx="3644629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000" b="1" dirty="0"/>
              <a:t>Форумы, конференции, СМИ и социальные сети </a:t>
            </a:r>
            <a:r>
              <a:rPr lang="ru-RU" sz="1000" dirty="0"/>
              <a:t>– расширение информационного охвата, расширение рынка. </a:t>
            </a:r>
            <a:endParaRPr lang="en-US" sz="1000" dirty="0"/>
          </a:p>
        </p:txBody>
      </p:sp>
      <p:sp>
        <p:nvSpPr>
          <p:cNvPr id="211" name="Rectangle 210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ru-RU" sz="1000" dirty="0">
              <a:solidFill>
                <a:schemeClr val="tx1"/>
              </a:solidFill>
              <a:latin typeface="EYInterstate Light"/>
            </a:endParaRPr>
          </a:p>
        </p:txBody>
      </p:sp>
      <p:sp>
        <p:nvSpPr>
          <p:cNvPr id="64" name="Прямоугольник 10"/>
          <p:cNvSpPr>
            <a:spLocks/>
          </p:cNvSpPr>
          <p:nvPr/>
        </p:nvSpPr>
        <p:spPr>
          <a:xfrm>
            <a:off x="272143" y="1188202"/>
            <a:ext cx="1457260" cy="800036"/>
          </a:xfrm>
          <a:prstGeom prst="roundRect">
            <a:avLst/>
          </a:prstGeom>
          <a:solidFill>
            <a:srgbClr val="FFF2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>
              <a:spcAft>
                <a:spcPts val="600"/>
              </a:spcAft>
              <a:buClr>
                <a:schemeClr val="accent1"/>
              </a:buClr>
            </a:pPr>
            <a:r>
              <a:rPr lang="ru-RU" sz="1000" b="1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Партнерство</a:t>
            </a:r>
          </a:p>
        </p:txBody>
      </p:sp>
      <p:sp>
        <p:nvSpPr>
          <p:cNvPr id="65" name="Прямоугольник 10"/>
          <p:cNvSpPr>
            <a:spLocks/>
          </p:cNvSpPr>
          <p:nvPr/>
        </p:nvSpPr>
        <p:spPr>
          <a:xfrm>
            <a:off x="272143" y="2129696"/>
            <a:ext cx="1457260" cy="1795071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>
              <a:buClr>
                <a:schemeClr val="accent1"/>
              </a:buClr>
            </a:pPr>
            <a:r>
              <a:rPr lang="ru-RU" sz="1000" b="1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 с  профильными министерствами и ведомствами, участие в  программах, субсидируемых государством</a:t>
            </a:r>
          </a:p>
        </p:txBody>
      </p:sp>
      <p:sp>
        <p:nvSpPr>
          <p:cNvPr id="66" name="Прямоугольник 10"/>
          <p:cNvSpPr>
            <a:spLocks/>
          </p:cNvSpPr>
          <p:nvPr/>
        </p:nvSpPr>
        <p:spPr>
          <a:xfrm>
            <a:off x="272143" y="4319189"/>
            <a:ext cx="1457260" cy="924240"/>
          </a:xfrm>
          <a:prstGeom prst="roundRect">
            <a:avLst/>
          </a:prstGeom>
          <a:solidFill>
            <a:srgbClr val="FFF2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>
              <a:spcAft>
                <a:spcPts val="600"/>
              </a:spcAft>
              <a:buClr>
                <a:schemeClr val="accent1"/>
              </a:buClr>
            </a:pPr>
            <a:r>
              <a:rPr lang="ru-RU" sz="1000" b="1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Проекты, реализуемые с помощью грантов </a:t>
            </a:r>
          </a:p>
        </p:txBody>
      </p:sp>
      <p:sp>
        <p:nvSpPr>
          <p:cNvPr id="67" name="Прямоугольник 10"/>
          <p:cNvSpPr>
            <a:spLocks/>
          </p:cNvSpPr>
          <p:nvPr/>
        </p:nvSpPr>
        <p:spPr>
          <a:xfrm>
            <a:off x="272143" y="5667019"/>
            <a:ext cx="1457260" cy="517456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>
              <a:buClr>
                <a:schemeClr val="accent1"/>
              </a:buClr>
            </a:pPr>
            <a:r>
              <a:rPr lang="en-US" sz="1000" b="1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</a:p>
        </p:txBody>
      </p:sp>
      <p:sp>
        <p:nvSpPr>
          <p:cNvPr id="3" name="Прямоугольник: скругленные углы 10">
            <a:extLst>
              <a:ext uri="{FF2B5EF4-FFF2-40B4-BE49-F238E27FC236}">
                <a16:creationId xmlns:a16="http://schemas.microsoft.com/office/drawing/2014/main" id="{003D982E-6711-60AD-302A-39E562A7055D}"/>
              </a:ext>
            </a:extLst>
          </p:cNvPr>
          <p:cNvSpPr>
            <a:spLocks/>
          </p:cNvSpPr>
          <p:nvPr/>
        </p:nvSpPr>
        <p:spPr>
          <a:xfrm>
            <a:off x="2072455" y="764999"/>
            <a:ext cx="4552000" cy="2612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18000" bIns="0" rtlCol="0" anchor="ctr"/>
          <a:lstStyle/>
          <a:p>
            <a:pPr lvl="0" algn="ctr">
              <a:buClr>
                <a:srgbClr val="2C2D84"/>
              </a:buClr>
              <a:defRPr/>
            </a:pPr>
            <a:r>
              <a:rPr lang="ru-RU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</a:t>
            </a:r>
            <a:endParaRPr lang="ru-RU" sz="1050" b="1" baseline="30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94196BB-7A43-4074-AD97-E8F1834AC2F3}"/>
              </a:ext>
            </a:extLst>
          </p:cNvPr>
          <p:cNvSpPr txBox="1"/>
          <p:nvPr/>
        </p:nvSpPr>
        <p:spPr>
          <a:xfrm>
            <a:off x="2794271" y="1210600"/>
            <a:ext cx="3644629" cy="76944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defRPr/>
            </a:pPr>
            <a:r>
              <a:rPr lang="ru-RU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Туроператоры/турагенты, образовательные учреждения,  профессиональные сообщества  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- прямые каналы продвижения и продаж объекта как самостоятельной точки притяжения, так и включение его в состав существующих маршрутов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94196BB-7A43-4074-AD97-E8F1834AC2F3}"/>
              </a:ext>
            </a:extLst>
          </p:cNvPr>
          <p:cNvSpPr txBox="1">
            <a:spLocks/>
          </p:cNvSpPr>
          <p:nvPr/>
        </p:nvSpPr>
        <p:spPr>
          <a:xfrm>
            <a:off x="2794271" y="4279248"/>
            <a:ext cx="3644629" cy="923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defRPr/>
            </a:pPr>
            <a:r>
              <a:rPr lang="ru-RU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Фонд культурных инициатив, Фонд президентских грантов, Институт развития интернета, Министерство культуры РФ, </a:t>
            </a:r>
            <a:r>
              <a:rPr lang="ru-RU" sz="10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Росмолодежь</a:t>
            </a:r>
            <a:r>
              <a:rPr lang="ru-RU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 – 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привлечение государственного финансирования на проекты развития кластера (популяризация и сохранение промысла, вовлечение  молодежи,  событийные мероприятия и т.д.)</a:t>
            </a:r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DEBCDA3C-CD0D-46A7-B031-BE34772AC4DA}"/>
              </a:ext>
            </a:extLst>
          </p:cNvPr>
          <p:cNvSpPr>
            <a:spLocks/>
          </p:cNvSpPr>
          <p:nvPr/>
        </p:nvSpPr>
        <p:spPr>
          <a:xfrm>
            <a:off x="2072455" y="1152071"/>
            <a:ext cx="4551999" cy="822816"/>
          </a:xfrm>
          <a:prstGeom prst="roundRect">
            <a:avLst>
              <a:gd name="adj" fmla="val 17910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" name="Правая фигурная скобка 62">
            <a:extLst>
              <a:ext uri="{FF2B5EF4-FFF2-40B4-BE49-F238E27FC236}">
                <a16:creationId xmlns:a16="http://schemas.microsoft.com/office/drawing/2014/main" id="{65026F4A-6DAE-4434-8C84-2D9AFC4E77D5}"/>
              </a:ext>
            </a:extLst>
          </p:cNvPr>
          <p:cNvSpPr>
            <a:spLocks/>
          </p:cNvSpPr>
          <p:nvPr/>
        </p:nvSpPr>
        <p:spPr>
          <a:xfrm>
            <a:off x="1730237" y="1129297"/>
            <a:ext cx="263272" cy="858941"/>
          </a:xfrm>
          <a:prstGeom prst="rightBrace">
            <a:avLst>
              <a:gd name="adj1" fmla="val 92891"/>
              <a:gd name="adj2" fmla="val 50000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2" name="Прямая соединительная линия 136">
            <a:extLst>
              <a:ext uri="{FF2B5EF4-FFF2-40B4-BE49-F238E27FC236}">
                <a16:creationId xmlns:a16="http://schemas.microsoft.com/office/drawing/2014/main" id="{46D75294-A3AA-4731-8B1D-2F5EBBBC0F15}"/>
              </a:ext>
            </a:extLst>
          </p:cNvPr>
          <p:cNvCxnSpPr>
            <a:cxnSpLocks/>
          </p:cNvCxnSpPr>
          <p:nvPr/>
        </p:nvCxnSpPr>
        <p:spPr>
          <a:xfrm flipH="1" flipV="1">
            <a:off x="272143" y="1122082"/>
            <a:ext cx="1457260" cy="7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136">
            <a:extLst>
              <a:ext uri="{FF2B5EF4-FFF2-40B4-BE49-F238E27FC236}">
                <a16:creationId xmlns:a16="http://schemas.microsoft.com/office/drawing/2014/main" id="{46D75294-A3AA-4731-8B1D-2F5EBBBC0F15}"/>
              </a:ext>
            </a:extLst>
          </p:cNvPr>
          <p:cNvCxnSpPr>
            <a:cxnSpLocks/>
          </p:cNvCxnSpPr>
          <p:nvPr/>
        </p:nvCxnSpPr>
        <p:spPr>
          <a:xfrm flipH="1" flipV="1">
            <a:off x="272143" y="2077649"/>
            <a:ext cx="1457260" cy="7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авая фигурная скобка 62">
            <a:extLst>
              <a:ext uri="{FF2B5EF4-FFF2-40B4-BE49-F238E27FC236}">
                <a16:creationId xmlns:a16="http://schemas.microsoft.com/office/drawing/2014/main" id="{65026F4A-6DAE-4434-8C84-2D9AFC4E77D5}"/>
              </a:ext>
            </a:extLst>
          </p:cNvPr>
          <p:cNvSpPr>
            <a:spLocks/>
          </p:cNvSpPr>
          <p:nvPr/>
        </p:nvSpPr>
        <p:spPr>
          <a:xfrm>
            <a:off x="1742942" y="2091300"/>
            <a:ext cx="283787" cy="1887172"/>
          </a:xfrm>
          <a:prstGeom prst="rightBrace">
            <a:avLst>
              <a:gd name="adj1" fmla="val 92891"/>
              <a:gd name="adj2" fmla="val 50000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авая фигурная скобка 62">
            <a:extLst>
              <a:ext uri="{FF2B5EF4-FFF2-40B4-BE49-F238E27FC236}">
                <a16:creationId xmlns:a16="http://schemas.microsoft.com/office/drawing/2014/main" id="{65026F4A-6DAE-4434-8C84-2D9AFC4E77D5}"/>
              </a:ext>
            </a:extLst>
          </p:cNvPr>
          <p:cNvSpPr>
            <a:spLocks/>
          </p:cNvSpPr>
          <p:nvPr/>
        </p:nvSpPr>
        <p:spPr>
          <a:xfrm>
            <a:off x="1730237" y="4219035"/>
            <a:ext cx="263272" cy="1024394"/>
          </a:xfrm>
          <a:prstGeom prst="rightBrace">
            <a:avLst>
              <a:gd name="adj1" fmla="val 92891"/>
              <a:gd name="adj2" fmla="val 50000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3" name="Прямая соединительная линия 136">
            <a:extLst>
              <a:ext uri="{FF2B5EF4-FFF2-40B4-BE49-F238E27FC236}">
                <a16:creationId xmlns:a16="http://schemas.microsoft.com/office/drawing/2014/main" id="{46D75294-A3AA-4731-8B1D-2F5EBBBC0F15}"/>
              </a:ext>
            </a:extLst>
          </p:cNvPr>
          <p:cNvCxnSpPr>
            <a:cxnSpLocks/>
          </p:cNvCxnSpPr>
          <p:nvPr/>
        </p:nvCxnSpPr>
        <p:spPr>
          <a:xfrm flipH="1" flipV="1">
            <a:off x="272143" y="4212190"/>
            <a:ext cx="1457260" cy="6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Правая фигурная скобка 62">
            <a:extLst>
              <a:ext uri="{FF2B5EF4-FFF2-40B4-BE49-F238E27FC236}">
                <a16:creationId xmlns:a16="http://schemas.microsoft.com/office/drawing/2014/main" id="{65026F4A-6DAE-4434-8C84-2D9AFC4E77D5}"/>
              </a:ext>
            </a:extLst>
          </p:cNvPr>
          <p:cNvSpPr>
            <a:spLocks/>
          </p:cNvSpPr>
          <p:nvPr/>
        </p:nvSpPr>
        <p:spPr>
          <a:xfrm>
            <a:off x="1730237" y="5555881"/>
            <a:ext cx="263272" cy="769965"/>
          </a:xfrm>
          <a:prstGeom prst="rightBrace">
            <a:avLst>
              <a:gd name="adj1" fmla="val 92891"/>
              <a:gd name="adj2" fmla="val 50000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6" name="Прямая соединительная линия 136">
            <a:extLst>
              <a:ext uri="{FF2B5EF4-FFF2-40B4-BE49-F238E27FC236}">
                <a16:creationId xmlns:a16="http://schemas.microsoft.com/office/drawing/2014/main" id="{46D75294-A3AA-4731-8B1D-2F5EBBBC0F15}"/>
              </a:ext>
            </a:extLst>
          </p:cNvPr>
          <p:cNvCxnSpPr>
            <a:cxnSpLocks/>
          </p:cNvCxnSpPr>
          <p:nvPr/>
        </p:nvCxnSpPr>
        <p:spPr>
          <a:xfrm flipH="1" flipV="1">
            <a:off x="272143" y="5473700"/>
            <a:ext cx="1457260" cy="5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23A6DE87-DA9B-4A0D-9A2E-6ADB2B9D45A7}"/>
              </a:ext>
            </a:extLst>
          </p:cNvPr>
          <p:cNvSpPr txBox="1"/>
          <p:nvPr/>
        </p:nvSpPr>
        <p:spPr>
          <a:xfrm>
            <a:off x="2198681" y="1361841"/>
            <a:ext cx="4042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it-IT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8" name="Прямая соединительная линия 144">
            <a:extLst>
              <a:ext uri="{FF2B5EF4-FFF2-40B4-BE49-F238E27FC236}">
                <a16:creationId xmlns:a16="http://schemas.microsoft.com/office/drawing/2014/main" id="{809DA962-E82F-4CBA-AC33-2E00805FB82F}"/>
              </a:ext>
            </a:extLst>
          </p:cNvPr>
          <p:cNvCxnSpPr>
            <a:cxnSpLocks/>
          </p:cNvCxnSpPr>
          <p:nvPr/>
        </p:nvCxnSpPr>
        <p:spPr>
          <a:xfrm>
            <a:off x="2686064" y="1245684"/>
            <a:ext cx="0" cy="615553"/>
          </a:xfrm>
          <a:prstGeom prst="line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02E2C7BD-0C8C-41A0-A646-8D92F5BB3E25}"/>
              </a:ext>
            </a:extLst>
          </p:cNvPr>
          <p:cNvSpPr txBox="1"/>
          <p:nvPr/>
        </p:nvSpPr>
        <p:spPr>
          <a:xfrm>
            <a:off x="2198681" y="2458556"/>
            <a:ext cx="4042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ru-RU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it-IT" sz="2000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0" name="Прямая соединительная линия 139">
            <a:extLst>
              <a:ext uri="{FF2B5EF4-FFF2-40B4-BE49-F238E27FC236}">
                <a16:creationId xmlns:a16="http://schemas.microsoft.com/office/drawing/2014/main" id="{60072D9B-F54A-4858-9EB4-6E3970C90E0F}"/>
              </a:ext>
            </a:extLst>
          </p:cNvPr>
          <p:cNvCxnSpPr>
            <a:cxnSpLocks/>
          </p:cNvCxnSpPr>
          <p:nvPr/>
        </p:nvCxnSpPr>
        <p:spPr>
          <a:xfrm>
            <a:off x="2686064" y="2177769"/>
            <a:ext cx="0" cy="869351"/>
          </a:xfrm>
          <a:prstGeom prst="lin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02E2C7BD-0C8C-41A0-A646-8D92F5BB3E25}"/>
              </a:ext>
            </a:extLst>
          </p:cNvPr>
          <p:cNvSpPr txBox="1"/>
          <p:nvPr/>
        </p:nvSpPr>
        <p:spPr>
          <a:xfrm>
            <a:off x="2198681" y="3112123"/>
            <a:ext cx="4042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ru-RU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it-IT" sz="2000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2" name="Прямая соединительная линия 139">
            <a:extLst>
              <a:ext uri="{FF2B5EF4-FFF2-40B4-BE49-F238E27FC236}">
                <a16:creationId xmlns:a16="http://schemas.microsoft.com/office/drawing/2014/main" id="{60072D9B-F54A-4858-9EB4-6E3970C90E0F}"/>
              </a:ext>
            </a:extLst>
          </p:cNvPr>
          <p:cNvCxnSpPr>
            <a:cxnSpLocks/>
          </p:cNvCxnSpPr>
          <p:nvPr/>
        </p:nvCxnSpPr>
        <p:spPr>
          <a:xfrm>
            <a:off x="2686064" y="3127512"/>
            <a:ext cx="0" cy="276999"/>
          </a:xfrm>
          <a:prstGeom prst="lin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02E2C7BD-0C8C-41A0-A646-8D92F5BB3E25}"/>
              </a:ext>
            </a:extLst>
          </p:cNvPr>
          <p:cNvSpPr txBox="1"/>
          <p:nvPr/>
        </p:nvSpPr>
        <p:spPr>
          <a:xfrm>
            <a:off x="2198681" y="3613868"/>
            <a:ext cx="4042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ru-RU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it-IT" sz="2000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4" name="Прямая соединительная линия 139">
            <a:extLst>
              <a:ext uri="{FF2B5EF4-FFF2-40B4-BE49-F238E27FC236}">
                <a16:creationId xmlns:a16="http://schemas.microsoft.com/office/drawing/2014/main" id="{60072D9B-F54A-4858-9EB4-6E3970C90E0F}"/>
              </a:ext>
            </a:extLst>
          </p:cNvPr>
          <p:cNvCxnSpPr>
            <a:cxnSpLocks/>
          </p:cNvCxnSpPr>
          <p:nvPr/>
        </p:nvCxnSpPr>
        <p:spPr>
          <a:xfrm>
            <a:off x="2686064" y="3564979"/>
            <a:ext cx="0" cy="405555"/>
          </a:xfrm>
          <a:prstGeom prst="lin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5" name="Прямоугольник: скругленные углы 68">
            <a:extLst>
              <a:ext uri="{FF2B5EF4-FFF2-40B4-BE49-F238E27FC236}">
                <a16:creationId xmlns:a16="http://schemas.microsoft.com/office/drawing/2014/main" id="{DEBCDA3C-CD0D-46A7-B031-BE34772AC4DA}"/>
              </a:ext>
            </a:extLst>
          </p:cNvPr>
          <p:cNvSpPr>
            <a:spLocks/>
          </p:cNvSpPr>
          <p:nvPr/>
        </p:nvSpPr>
        <p:spPr>
          <a:xfrm>
            <a:off x="2072456" y="2083913"/>
            <a:ext cx="4551998" cy="1943982"/>
          </a:xfrm>
          <a:prstGeom prst="roundRect">
            <a:avLst>
              <a:gd name="adj" fmla="val 17910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: скругленные углы 68">
            <a:extLst>
              <a:ext uri="{FF2B5EF4-FFF2-40B4-BE49-F238E27FC236}">
                <a16:creationId xmlns:a16="http://schemas.microsoft.com/office/drawing/2014/main" id="{DEBCDA3C-CD0D-46A7-B031-BE34772AC4DA}"/>
              </a:ext>
            </a:extLst>
          </p:cNvPr>
          <p:cNvSpPr>
            <a:spLocks/>
          </p:cNvSpPr>
          <p:nvPr/>
        </p:nvSpPr>
        <p:spPr>
          <a:xfrm>
            <a:off x="2072455" y="4219035"/>
            <a:ext cx="4551999" cy="1227800"/>
          </a:xfrm>
          <a:prstGeom prst="roundRect">
            <a:avLst>
              <a:gd name="adj" fmla="val 17910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: скругленные углы 68">
            <a:extLst>
              <a:ext uri="{FF2B5EF4-FFF2-40B4-BE49-F238E27FC236}">
                <a16:creationId xmlns:a16="http://schemas.microsoft.com/office/drawing/2014/main" id="{DEBCDA3C-CD0D-46A7-B031-BE34772AC4DA}"/>
              </a:ext>
            </a:extLst>
          </p:cNvPr>
          <p:cNvSpPr>
            <a:spLocks/>
          </p:cNvSpPr>
          <p:nvPr/>
        </p:nvSpPr>
        <p:spPr>
          <a:xfrm>
            <a:off x="2072455" y="5575299"/>
            <a:ext cx="4551999" cy="761575"/>
          </a:xfrm>
          <a:prstGeom prst="roundRect">
            <a:avLst>
              <a:gd name="adj" fmla="val 17910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3A6DE87-DA9B-4A0D-9A2E-6ADB2B9D45A7}"/>
              </a:ext>
            </a:extLst>
          </p:cNvPr>
          <p:cNvSpPr txBox="1"/>
          <p:nvPr/>
        </p:nvSpPr>
        <p:spPr>
          <a:xfrm>
            <a:off x="2198681" y="4587024"/>
            <a:ext cx="4042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ru-RU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it-IT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9" name="Прямая соединительная линия 144">
            <a:extLst>
              <a:ext uri="{FF2B5EF4-FFF2-40B4-BE49-F238E27FC236}">
                <a16:creationId xmlns:a16="http://schemas.microsoft.com/office/drawing/2014/main" id="{809DA962-E82F-4CBA-AC33-2E00805FB82F}"/>
              </a:ext>
            </a:extLst>
          </p:cNvPr>
          <p:cNvCxnSpPr>
            <a:cxnSpLocks/>
          </p:cNvCxnSpPr>
          <p:nvPr/>
        </p:nvCxnSpPr>
        <p:spPr>
          <a:xfrm>
            <a:off x="2686064" y="4279248"/>
            <a:ext cx="0" cy="923330"/>
          </a:xfrm>
          <a:prstGeom prst="line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02E2C7BD-0C8C-41A0-A646-8D92F5BB3E25}"/>
              </a:ext>
            </a:extLst>
          </p:cNvPr>
          <p:cNvSpPr txBox="1"/>
          <p:nvPr/>
        </p:nvSpPr>
        <p:spPr>
          <a:xfrm>
            <a:off x="2198681" y="5730987"/>
            <a:ext cx="4042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ru-RU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it-IT" sz="2000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1" name="Прямая соединительная линия 139">
            <a:extLst>
              <a:ext uri="{FF2B5EF4-FFF2-40B4-BE49-F238E27FC236}">
                <a16:creationId xmlns:a16="http://schemas.microsoft.com/office/drawing/2014/main" id="{60072D9B-F54A-4858-9EB4-6E3970C90E0F}"/>
              </a:ext>
            </a:extLst>
          </p:cNvPr>
          <p:cNvCxnSpPr>
            <a:cxnSpLocks/>
          </p:cNvCxnSpPr>
          <p:nvPr/>
        </p:nvCxnSpPr>
        <p:spPr>
          <a:xfrm>
            <a:off x="2686064" y="5746376"/>
            <a:ext cx="0" cy="276999"/>
          </a:xfrm>
          <a:prstGeom prst="lin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Прямоугольник: скругленные углы 10">
            <a:extLst>
              <a:ext uri="{FF2B5EF4-FFF2-40B4-BE49-F238E27FC236}">
                <a16:creationId xmlns:a16="http://schemas.microsoft.com/office/drawing/2014/main" id="{003D982E-6711-60AD-302A-39E562A7055D}"/>
              </a:ext>
            </a:extLst>
          </p:cNvPr>
          <p:cNvSpPr>
            <a:spLocks/>
          </p:cNvSpPr>
          <p:nvPr/>
        </p:nvSpPr>
        <p:spPr>
          <a:xfrm>
            <a:off x="6737608" y="764999"/>
            <a:ext cx="2768844" cy="2612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18000" bIns="0" rtlCol="0" anchor="ctr"/>
          <a:lstStyle/>
          <a:p>
            <a:pPr lvl="0" algn="ctr">
              <a:buClr>
                <a:srgbClr val="2C2D84"/>
              </a:buClr>
              <a:defRPr/>
            </a:pPr>
            <a:r>
              <a:rPr lang="ru-RU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lang="ru-RU" sz="1050" b="1" baseline="30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94196BB-7A43-4074-AD97-E8F1834AC2F3}"/>
              </a:ext>
            </a:extLst>
          </p:cNvPr>
          <p:cNvSpPr txBox="1">
            <a:spLocks/>
          </p:cNvSpPr>
          <p:nvPr/>
        </p:nvSpPr>
        <p:spPr>
          <a:xfrm>
            <a:off x="6806428" y="1210600"/>
            <a:ext cx="2528072" cy="53860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Создание устойчивой партнерской сети </a:t>
            </a:r>
          </a:p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Создание не менее 10 маршрутов с посещением кластера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94196BB-7A43-4074-AD97-E8F1834AC2F3}"/>
              </a:ext>
            </a:extLst>
          </p:cNvPr>
          <p:cNvSpPr txBox="1">
            <a:spLocks/>
          </p:cNvSpPr>
          <p:nvPr/>
        </p:nvSpPr>
        <p:spPr>
          <a:xfrm>
            <a:off x="6806428" y="2156192"/>
            <a:ext cx="2528072" cy="15388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Представление кластера как одного из флагманских проектов Московской обл. на </a:t>
            </a:r>
            <a:r>
              <a:rPr lang="ru-RU" sz="1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информ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. ресурсах (</a:t>
            </a:r>
            <a:r>
              <a:rPr lang="ru-RU" sz="1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турпортал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, профильные чаты, форумы и др. деловые  мероприятия)</a:t>
            </a:r>
          </a:p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Привлечение целевой аудитории </a:t>
            </a:r>
            <a:r>
              <a:rPr lang="ru-RU" sz="1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г.Москвы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 и других регионов</a:t>
            </a:r>
          </a:p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Гарантированный турпоток, субсидируемый государством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4196BB-7A43-4074-AD97-E8F1834AC2F3}"/>
              </a:ext>
            </a:extLst>
          </p:cNvPr>
          <p:cNvSpPr txBox="1"/>
          <p:nvPr/>
        </p:nvSpPr>
        <p:spPr>
          <a:xfrm>
            <a:off x="6806428" y="5615103"/>
            <a:ext cx="2528072" cy="6924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Развитие и укрепление бренда</a:t>
            </a:r>
          </a:p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Расширение лояльной аудитории и конвертация ее в посетителей кластера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94196BB-7A43-4074-AD97-E8F1834AC2F3}"/>
              </a:ext>
            </a:extLst>
          </p:cNvPr>
          <p:cNvSpPr txBox="1">
            <a:spLocks/>
          </p:cNvSpPr>
          <p:nvPr/>
        </p:nvSpPr>
        <p:spPr>
          <a:xfrm>
            <a:off x="6806428" y="4279248"/>
            <a:ext cx="2528072" cy="11541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Создание образовательной программы для школьников и студентов</a:t>
            </a:r>
          </a:p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Создание продвигающего контента</a:t>
            </a:r>
          </a:p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Организация событийных мероприятий</a:t>
            </a:r>
          </a:p>
          <a:p>
            <a:pPr marL="171450" lvl="0" indent="-17145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Бюджет </a:t>
            </a:r>
            <a:r>
              <a:rPr lang="ru-RU" sz="1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грантовых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 заявок - около 35 </a:t>
            </a:r>
            <a:r>
              <a:rPr lang="ru-RU" sz="1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млн.руб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Segoe UI Emoj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4" name="Прямоугольник: скругленные углы 68">
            <a:extLst>
              <a:ext uri="{FF2B5EF4-FFF2-40B4-BE49-F238E27FC236}">
                <a16:creationId xmlns:a16="http://schemas.microsoft.com/office/drawing/2014/main" id="{DEBCDA3C-CD0D-46A7-B031-BE34772AC4DA}"/>
              </a:ext>
            </a:extLst>
          </p:cNvPr>
          <p:cNvSpPr>
            <a:spLocks/>
          </p:cNvSpPr>
          <p:nvPr/>
        </p:nvSpPr>
        <p:spPr>
          <a:xfrm>
            <a:off x="6737608" y="1152071"/>
            <a:ext cx="2768844" cy="822816"/>
          </a:xfrm>
          <a:prstGeom prst="roundRect">
            <a:avLst>
              <a:gd name="adj" fmla="val 17910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Прямоугольник: скругленные углы 68">
            <a:extLst>
              <a:ext uri="{FF2B5EF4-FFF2-40B4-BE49-F238E27FC236}">
                <a16:creationId xmlns:a16="http://schemas.microsoft.com/office/drawing/2014/main" id="{DEBCDA3C-CD0D-46A7-B031-BE34772AC4DA}"/>
              </a:ext>
            </a:extLst>
          </p:cNvPr>
          <p:cNvSpPr>
            <a:spLocks/>
          </p:cNvSpPr>
          <p:nvPr/>
        </p:nvSpPr>
        <p:spPr>
          <a:xfrm>
            <a:off x="6737608" y="2056338"/>
            <a:ext cx="2768844" cy="2131734"/>
          </a:xfrm>
          <a:prstGeom prst="roundRect">
            <a:avLst>
              <a:gd name="adj" fmla="val 11937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Прямоугольник: скругленные углы 68">
            <a:extLst>
              <a:ext uri="{FF2B5EF4-FFF2-40B4-BE49-F238E27FC236}">
                <a16:creationId xmlns:a16="http://schemas.microsoft.com/office/drawing/2014/main" id="{DEBCDA3C-CD0D-46A7-B031-BE34772AC4DA}"/>
              </a:ext>
            </a:extLst>
          </p:cNvPr>
          <p:cNvSpPr>
            <a:spLocks/>
          </p:cNvSpPr>
          <p:nvPr/>
        </p:nvSpPr>
        <p:spPr>
          <a:xfrm>
            <a:off x="6737608" y="4219035"/>
            <a:ext cx="2768844" cy="1227800"/>
          </a:xfrm>
          <a:prstGeom prst="roundRect">
            <a:avLst>
              <a:gd name="adj" fmla="val 11937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7" name="Прямоугольник: скругленные углы 68">
            <a:extLst>
              <a:ext uri="{FF2B5EF4-FFF2-40B4-BE49-F238E27FC236}">
                <a16:creationId xmlns:a16="http://schemas.microsoft.com/office/drawing/2014/main" id="{DEBCDA3C-CD0D-46A7-B031-BE34772AC4DA}"/>
              </a:ext>
            </a:extLst>
          </p:cNvPr>
          <p:cNvSpPr>
            <a:spLocks/>
          </p:cNvSpPr>
          <p:nvPr/>
        </p:nvSpPr>
        <p:spPr>
          <a:xfrm>
            <a:off x="6737608" y="5593327"/>
            <a:ext cx="2768844" cy="743547"/>
          </a:xfrm>
          <a:prstGeom prst="roundRect">
            <a:avLst>
              <a:gd name="adj" fmla="val 11937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859C845-DAED-712B-0243-0B28FE344C20}"/>
              </a:ext>
            </a:extLst>
          </p:cNvPr>
          <p:cNvSpPr/>
          <p:nvPr/>
        </p:nvSpPr>
        <p:spPr>
          <a:xfrm>
            <a:off x="495300" y="6373091"/>
            <a:ext cx="5702300" cy="268911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625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8" name="think-cell Slide" r:id="rId4" imgW="443" imgH="443" progId="TCLayout.ActiveDocument.1">
                  <p:embed/>
                </p:oleObj>
              </mc:Choice>
              <mc:Fallback>
                <p:oleObj name="think-cell Slide" r:id="rId4" imgW="443" imgH="443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465220"/>
            <a:ext cx="8918840" cy="596779"/>
          </a:xfrm>
        </p:spPr>
        <p:txBody>
          <a:bodyPr vert="horz"/>
          <a:lstStyle/>
          <a:p>
            <a:r>
              <a:rPr lang="ru-RU" dirty="0"/>
              <a:t>Расширение программ пребывания предполагает создание Визит-Центра и револьверных маршрутов с поддержкой туроператора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EB3CC8-0C19-4A18-9D3F-275DEAA74E4C}"/>
              </a:ext>
            </a:extLst>
          </p:cNvPr>
          <p:cNvSpPr txBox="1">
            <a:spLocks/>
          </p:cNvSpPr>
          <p:nvPr/>
        </p:nvSpPr>
        <p:spPr>
          <a:xfrm>
            <a:off x="381002" y="1323158"/>
            <a:ext cx="682779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40000"/>
                    <a:lumOff val="60000"/>
                    <a:alpha val="27000"/>
                  </a:srgbClr>
                </a:solidFill>
                <a:effectLst/>
                <a:uLnTx/>
                <a:uFillTx/>
                <a:latin typeface="Gilroy Medium" panose="00000600000000000000" pitchFamily="2" charset="-52"/>
                <a:ea typeface="+mn-ea"/>
                <a:cs typeface="+mn-cs"/>
              </a:rPr>
              <a:t>0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Gilroy Medium" panose="00000600000000000000" pitchFamily="2" charset="-52"/>
                <a:ea typeface="+mn-ea"/>
                <a:cs typeface="+mn-cs"/>
              </a:rPr>
              <a:t>1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Gilroy Medium" panose="00000600000000000000" pitchFamily="2" charset="-52"/>
              <a:ea typeface="+mn-ea"/>
              <a:cs typeface="+mn-cs"/>
            </a:endParaRPr>
          </a:p>
        </p:txBody>
      </p:sp>
      <p:sp>
        <p:nvSpPr>
          <p:cNvPr id="23" name="Прямоугольник: скругленные углы 648">
            <a:extLst>
              <a:ext uri="{FF2B5EF4-FFF2-40B4-BE49-F238E27FC236}">
                <a16:creationId xmlns:a16="http://schemas.microsoft.com/office/drawing/2014/main" id="{CBA6CA4B-8AF7-49EB-BE31-0CC4637AB46F}"/>
              </a:ext>
            </a:extLst>
          </p:cNvPr>
          <p:cNvSpPr>
            <a:spLocks/>
          </p:cNvSpPr>
          <p:nvPr/>
        </p:nvSpPr>
        <p:spPr>
          <a:xfrm>
            <a:off x="381001" y="1892455"/>
            <a:ext cx="3276599" cy="2120745"/>
          </a:xfrm>
          <a:prstGeom prst="roundRect">
            <a:avLst>
              <a:gd name="adj" fmla="val 14677"/>
            </a:avLst>
          </a:prstGeom>
          <a:noFill/>
          <a:ln w="6350"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9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на базе Объединения Гжель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отраслевого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хаба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«Визит-Центр»,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помощью которого маршрутизируются туристические потоки по Восточному Подмосковью  в офлайн и онлайн форматах: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Офлайн-офис на территории завода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информацией о программах пребывания, с кофейней и сувенирами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Цифровое сопровождение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(возможность заранее забронировать программу, купить единый билет или забронировать гостинцу)</a:t>
            </a:r>
          </a:p>
        </p:txBody>
      </p:sp>
      <p:sp>
        <p:nvSpPr>
          <p:cNvPr id="24" name="TextBox 23"/>
          <p:cNvSpPr txBox="1">
            <a:spLocks/>
          </p:cNvSpPr>
          <p:nvPr/>
        </p:nvSpPr>
        <p:spPr>
          <a:xfrm>
            <a:off x="1086084" y="1386778"/>
            <a:ext cx="230616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Визит-центра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2EB3CC8-0C19-4A18-9D3F-275DEAA74E4C}"/>
              </a:ext>
            </a:extLst>
          </p:cNvPr>
          <p:cNvSpPr txBox="1">
            <a:spLocks/>
          </p:cNvSpPr>
          <p:nvPr/>
        </p:nvSpPr>
        <p:spPr>
          <a:xfrm>
            <a:off x="381002" y="4231846"/>
            <a:ext cx="682779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40000"/>
                    <a:lumOff val="60000"/>
                    <a:alpha val="27000"/>
                  </a:srgbClr>
                </a:solidFill>
                <a:effectLst/>
                <a:uLnTx/>
                <a:uFillTx/>
                <a:latin typeface="Gilroy Medium" panose="00000600000000000000" pitchFamily="2" charset="-52"/>
                <a:ea typeface="+mn-ea"/>
                <a:cs typeface="+mn-cs"/>
              </a:rPr>
              <a:t>0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Gilroy Medium" panose="00000600000000000000" pitchFamily="2" charset="-52"/>
                <a:ea typeface="+mn-ea"/>
                <a:cs typeface="+mn-cs"/>
              </a:rPr>
              <a:t>2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Gilroy Medium" panose="00000600000000000000" pitchFamily="2" charset="-52"/>
              <a:ea typeface="+mn-ea"/>
              <a:cs typeface="+mn-cs"/>
            </a:endParaRP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1029808" y="4333724"/>
            <a:ext cx="257151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револьверных маршрутов</a:t>
            </a:r>
          </a:p>
        </p:txBody>
      </p:sp>
      <p:sp>
        <p:nvSpPr>
          <p:cNvPr id="27" name="Прямоугольник: скругленные углы 648">
            <a:extLst>
              <a:ext uri="{FF2B5EF4-FFF2-40B4-BE49-F238E27FC236}">
                <a16:creationId xmlns:a16="http://schemas.microsoft.com/office/drawing/2014/main" id="{CBA6CA4B-8AF7-49EB-BE31-0CC4637AB46F}"/>
              </a:ext>
            </a:extLst>
          </p:cNvPr>
          <p:cNvSpPr>
            <a:spLocks/>
          </p:cNvSpPr>
          <p:nvPr/>
        </p:nvSpPr>
        <p:spPr>
          <a:xfrm>
            <a:off x="445217" y="5023423"/>
            <a:ext cx="3212383" cy="952102"/>
          </a:xfrm>
          <a:prstGeom prst="roundRect">
            <a:avLst>
              <a:gd name="adj" fmla="val 14677"/>
            </a:avLst>
          </a:prstGeom>
          <a:noFill/>
          <a:ln w="6350"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9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b="1" dirty="0">
              <a:solidFill>
                <a:srgbClr val="64646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револьверных маршрутов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завод + точки притяжения округа (с ночевкой)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туристический маршрут + завод (с поддержкой со стороны туроператоров)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601325" y="1431172"/>
            <a:ext cx="6045161" cy="4796125"/>
            <a:chOff x="3601325" y="1431172"/>
            <a:chExt cx="6045161" cy="4796125"/>
          </a:xfrm>
        </p:grpSpPr>
        <p:pic>
          <p:nvPicPr>
            <p:cNvPr id="4" name="Объект 4">
              <a:extLst>
                <a:ext uri="{FF2B5EF4-FFF2-40B4-BE49-F238E27FC236}">
                  <a16:creationId xmlns:a16="http://schemas.microsoft.com/office/drawing/2014/main" id="{22C34AF2-1454-9CF2-CDBE-6CE94A9107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0859"/>
            <a:stretch/>
          </p:blipFill>
          <p:spPr>
            <a:xfrm>
              <a:off x="3601325" y="1431172"/>
              <a:ext cx="6045160" cy="4047625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456661-A490-E520-1E0B-42D037687C01}"/>
                </a:ext>
              </a:extLst>
            </p:cNvPr>
            <p:cNvSpPr>
              <a:spLocks/>
            </p:cNvSpPr>
            <p:nvPr/>
          </p:nvSpPr>
          <p:spPr>
            <a:xfrm>
              <a:off x="3733799" y="4175845"/>
              <a:ext cx="1323976" cy="1799679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390" tIns="35560" rIns="35560" bIns="35560" rtlCol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СРЕДСТВА РАЗМЕЩЕНИЯ: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7. Мини-гостиница «Акварель», 12 номеров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 База отдыха «Озеро Понти», 21 номер</a:t>
              </a:r>
              <a:b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ресторан «Понти», 125 мест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Частные гостевые дома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ОБЪЕКТЫ ПИТАНИЯ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 Кафе «Семь пятниц» 120 мест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4. Кафе «Пионер», 66 мест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5. Кафе «Вкус детства», 24 места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6. Кафе «Валентина», 100 мест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28. Кафе «Подсолнух», 150 мест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2EDDA44-5063-3D79-4B28-A85591151E19}"/>
                </a:ext>
              </a:extLst>
            </p:cNvPr>
            <p:cNvSpPr/>
            <p:nvPr/>
          </p:nvSpPr>
          <p:spPr>
            <a:xfrm>
              <a:off x="5025202" y="3944321"/>
              <a:ext cx="2339883" cy="2158203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ТУРИСТИЧЕСКИЕ ОБЪЕКТЫ: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 ЗАО «Объединение «Гжель»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8.Культурный центр «Гжельское море»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9. ООО «Галактика и Ко»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10. Терра </a:t>
              </a:r>
              <a:r>
                <a:rPr kumimoji="0" lang="ru-RU" sz="7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Керамос</a:t>
              </a:r>
              <a:endPara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11. Музей Гжельского государственного университета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12. Церковь Успения Пресвятой Богородицы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13. Церковь Георгия Победоносца (ОКН)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14. Старообрядческая Георгиевская церковь (ОКН)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15. Церковь Вознесения Господня (ОКН)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16. Церковь Покрова Пресвятой Богородицы (ОКН)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17. Источник Феодоровской иконы Божией Матери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18. Источник Николая Чудотворца с купелью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19. Дом-музей А.Б. Салтыкова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20. Дом И.Е. Кузнецова (ОКН)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21. Дом и некрополь заводчика Г.А. Маркова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22. Стратотипический разрез Гжельского яруса каменноугольного периода (ООПТ)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88789DA-CAA1-9818-07A1-145647A3082D}"/>
                </a:ext>
              </a:extLst>
            </p:cNvPr>
            <p:cNvSpPr/>
            <p:nvPr/>
          </p:nvSpPr>
          <p:spPr>
            <a:xfrm>
              <a:off x="7286507" y="4660889"/>
              <a:ext cx="2359979" cy="1566408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390" tIns="35560" rIns="35560" bIns="35560" rtlCol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23. Конный клуб «Гжель»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24. Ферма «Веселая корова»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25. Гжельский фарфоровый завод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26. Гжельский завод «Электроизолятор»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27. Агро-туристический парк «Гжельская усадьба»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29. Гончарно-майоликовый завод (</a:t>
              </a:r>
              <a:r>
                <a:rPr kumimoji="0" lang="ru-RU" sz="7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Фенино</a:t>
              </a: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30. </a:t>
              </a:r>
              <a:r>
                <a:rPr kumimoji="0" lang="ru-RU" sz="7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Гостинично</a:t>
              </a: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-развлекательный комплекс (</a:t>
              </a:r>
              <a:r>
                <a:rPr kumimoji="0" lang="ru-RU" sz="7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Бахтеево</a:t>
              </a: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31. Гжельский завод художественной росписи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32. Завод «Звезда Гжели»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33. </a:t>
              </a: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Visit-</a:t>
              </a: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центр «Гжель гостеприимная»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34. Школа-студия керамики С. </a:t>
              </a:r>
              <a:r>
                <a:rPr kumimoji="0" lang="ru-RU" sz="7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Акентьева</a:t>
              </a:r>
              <a:endPara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35. </a:t>
              </a: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Nicole laboratory</a:t>
              </a:r>
              <a:endPara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BE15B3A-3442-D236-175C-FED1B420ED5D}"/>
              </a:ext>
            </a:extLst>
          </p:cNvPr>
          <p:cNvSpPr/>
          <p:nvPr/>
        </p:nvSpPr>
        <p:spPr>
          <a:xfrm>
            <a:off x="495300" y="6373091"/>
            <a:ext cx="5702300" cy="268911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01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239540" y="644229"/>
          <a:ext cx="1290" cy="1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2" name="think-cell Slide" r:id="rId5" imgW="338" imgH="338" progId="TCLayout.ActiveDocument.1">
                  <p:embed/>
                </p:oleObj>
              </mc:Choice>
              <mc:Fallback>
                <p:oleObj name="think-cell Slide" r:id="rId5" imgW="338" imgH="338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39540" y="644229"/>
                        <a:ext cx="1290" cy="1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5">
            <a:extLst>
              <a:ext uri="{FF2B5EF4-FFF2-40B4-BE49-F238E27FC236}">
                <a16:creationId xmlns:a16="http://schemas.microsoft.com/office/drawing/2014/main" id="{DAC6C969-19A3-424E-9356-BF0551C1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19" y="886815"/>
            <a:ext cx="7303095" cy="46327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1950" b="1" dirty="0">
                <a:solidFill>
                  <a:srgbClr val="3B6487"/>
                </a:solidFill>
                <a:latin typeface="+mj-lt"/>
              </a:rPr>
              <a:t>Производственный комплекс </a:t>
            </a: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59CC63D6-9383-FF4C-8E11-50DCDE5EA698}"/>
              </a:ext>
            </a:extLst>
          </p:cNvPr>
          <p:cNvSpPr txBox="1"/>
          <p:nvPr/>
        </p:nvSpPr>
        <p:spPr>
          <a:xfrm>
            <a:off x="9490041" y="5998968"/>
            <a:ext cx="241386" cy="132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956" defTabSz="742950">
              <a:lnSpc>
                <a:spcPts val="1060"/>
              </a:lnSpc>
              <a:defRPr/>
            </a:pPr>
            <a:fld id="{81D60167-4931-47E6-BA6A-407CBD079E47}" type="slidenum">
              <a:rPr sz="894" b="1">
                <a:solidFill>
                  <a:srgbClr val="7E7E7E"/>
                </a:solidFill>
                <a:latin typeface="Times New Roman"/>
                <a:cs typeface="Times New Roman"/>
              </a:rPr>
              <a:pPr marL="30956" defTabSz="742950">
                <a:lnSpc>
                  <a:spcPts val="1060"/>
                </a:lnSpc>
                <a:defRPr/>
              </a:pPr>
              <a:t>6</a:t>
            </a:fld>
            <a:endParaRPr sz="894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029" y="1551404"/>
            <a:ext cx="9373553" cy="16159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029" y="3624025"/>
            <a:ext cx="9330214" cy="159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25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239540" y="644229"/>
          <a:ext cx="1290" cy="1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6" name="think-cell Slide" r:id="rId5" imgW="338" imgH="338" progId="TCLayout.ActiveDocument.1">
                  <p:embed/>
                </p:oleObj>
              </mc:Choice>
              <mc:Fallback>
                <p:oleObj name="think-cell Slide" r:id="rId5" imgW="338" imgH="338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39540" y="644229"/>
                        <a:ext cx="1290" cy="1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le 5">
            <a:extLst>
              <a:ext uri="{FF2B5EF4-FFF2-40B4-BE49-F238E27FC236}">
                <a16:creationId xmlns:a16="http://schemas.microsoft.com/office/drawing/2014/main" id="{DAC6C969-19A3-424E-9356-BF0551C1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19" y="886815"/>
            <a:ext cx="7303095" cy="46327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1950" b="1" dirty="0">
                <a:solidFill>
                  <a:srgbClr val="3B6487"/>
                </a:solidFill>
                <a:latin typeface="+mj-lt"/>
              </a:rPr>
              <a:t>Трансформация ассортимента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64AA3E3-EEBC-7F10-9942-089BAE2ACF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9543" y="4014851"/>
            <a:ext cx="1749849" cy="140480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4D241F2-0F1D-401A-5507-4257CE2FAE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4438" y="1845817"/>
            <a:ext cx="1529510" cy="129604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9160ABF-AAC2-A180-6E07-2D276E7E80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6184" y="3058134"/>
            <a:ext cx="1475310" cy="1224979"/>
          </a:xfrm>
          <a:prstGeom prst="rect">
            <a:avLst/>
          </a:prstGeom>
        </p:spPr>
      </p:pic>
      <p:sp>
        <p:nvSpPr>
          <p:cNvPr id="31" name="Content Placeholder 123">
            <a:extLst>
              <a:ext uri="{FF2B5EF4-FFF2-40B4-BE49-F238E27FC236}">
                <a16:creationId xmlns:a16="http://schemas.microsoft.com/office/drawing/2014/main" id="{2A775277-5538-33ED-58D7-40FBA6519B56}"/>
              </a:ext>
            </a:extLst>
          </p:cNvPr>
          <p:cNvSpPr txBox="1">
            <a:spLocks/>
          </p:cNvSpPr>
          <p:nvPr/>
        </p:nvSpPr>
        <p:spPr>
          <a:xfrm>
            <a:off x="5832105" y="957443"/>
            <a:ext cx="3557656" cy="943166"/>
          </a:xfrm>
          <a:prstGeom prst="rect">
            <a:avLst/>
          </a:prstGeom>
          <a:solidFill>
            <a:srgbClr val="AFDDFF">
              <a:alpha val="64092"/>
            </a:srgbClr>
          </a:solidFill>
        </p:spPr>
        <p:txBody>
          <a:bodyPr vert="horz" lIns="58500" tIns="58500" rIns="58500" bIns="58500" rtlCol="0">
            <a:noAutofit/>
          </a:bodyPr>
          <a:lstStyle>
            <a:lvl1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E600"/>
              </a:buClr>
              <a:buSzPct val="70000"/>
              <a:buFontTx/>
              <a:buNone/>
              <a:tabLst/>
              <a:defRPr sz="10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E600"/>
              </a:buClr>
              <a:buSzPct val="70000"/>
              <a:buFontTx/>
              <a:buNone/>
              <a:tabLst/>
              <a:defRPr sz="1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180000" marR="0" indent="-18000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70000"/>
              <a:buFont typeface="Arial" panose="020B0604020202020204" pitchFamily="34" charset="0"/>
              <a:buChar char="►"/>
              <a:tabLst/>
              <a:defRPr sz="10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360000" marR="0" indent="-18000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70000"/>
              <a:buFont typeface="Arial" panose="020B0604020202020204" pitchFamily="34" charset="0"/>
              <a:buChar char="►"/>
              <a:tabLst/>
              <a:defRPr sz="10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79388" marR="0" indent="-179388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+mj-lt"/>
              <a:buAutoNum type="arabicPeriod"/>
              <a:tabLst/>
              <a:defRPr sz="10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1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0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000" i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780964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sz="11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 defTabSz="634533">
              <a:spcAft>
                <a:spcPts val="244"/>
              </a:spcAft>
              <a:buClr>
                <a:srgbClr val="2F3846"/>
              </a:buClr>
              <a:defRPr/>
            </a:pPr>
            <a:r>
              <a:rPr lang="ru-RU" sz="1138" dirty="0">
                <a:solidFill>
                  <a:srgbClr val="000000"/>
                </a:solidFill>
                <a:latin typeface="Times New Roman"/>
                <a:cs typeface="Calibri" panose="020F0502020204030204" pitchFamily="34" charset="0"/>
              </a:rPr>
              <a:t>«Объединение Гжель» сохраняет и творчески развивает традиции НХП, ручной росписи Гжели. При этом, следуя новым трендам, модным тенденциям и потребностям Клиента – открывает новые продукты и дизайны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AF1D80-7F54-193F-CBDD-A5009285B5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05" y="3670624"/>
            <a:ext cx="2042309" cy="20932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F1F84B-4D18-B99B-100E-2EA9415EBB9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2496" y="1600630"/>
            <a:ext cx="2042308" cy="19377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84AB18-4003-D2E8-57D7-7E00A664051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897" y="2218506"/>
            <a:ext cx="1857536" cy="12104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15CE7F-B704-9FDC-63B7-19845B32D7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91016" y="3668584"/>
            <a:ext cx="2720135" cy="2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4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239540" y="644229"/>
          <a:ext cx="1290" cy="1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0" name="think-cell Slide" r:id="rId5" imgW="338" imgH="338" progId="TCLayout.ActiveDocument.1">
                  <p:embed/>
                </p:oleObj>
              </mc:Choice>
              <mc:Fallback>
                <p:oleObj name="think-cell Slide" r:id="rId5" imgW="338" imgH="338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39540" y="644229"/>
                        <a:ext cx="1290" cy="1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5">
            <a:extLst>
              <a:ext uri="{FF2B5EF4-FFF2-40B4-BE49-F238E27FC236}">
                <a16:creationId xmlns:a16="http://schemas.microsoft.com/office/drawing/2014/main" id="{DAC6C969-19A3-424E-9356-BF0551C1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19" y="886815"/>
            <a:ext cx="7303095" cy="46327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1950" b="1" dirty="0">
                <a:solidFill>
                  <a:srgbClr val="3B6487"/>
                </a:solidFill>
                <a:latin typeface="+mj-lt"/>
              </a:rPr>
              <a:t>Развитие канала Собственная Розница: дизайн магазинов</a:t>
            </a: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59CC63D6-9383-FF4C-8E11-50DCDE5EA698}"/>
              </a:ext>
            </a:extLst>
          </p:cNvPr>
          <p:cNvSpPr txBox="1"/>
          <p:nvPr/>
        </p:nvSpPr>
        <p:spPr>
          <a:xfrm>
            <a:off x="9490041" y="5998968"/>
            <a:ext cx="241386" cy="132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956" defTabSz="742950">
              <a:lnSpc>
                <a:spcPts val="1060"/>
              </a:lnSpc>
              <a:defRPr/>
            </a:pPr>
            <a:fld id="{81D60167-4931-47E6-BA6A-407CBD079E47}" type="slidenum">
              <a:rPr sz="894" b="1">
                <a:solidFill>
                  <a:srgbClr val="7E7E7E"/>
                </a:solidFill>
                <a:latin typeface="Times New Roman"/>
                <a:cs typeface="Times New Roman"/>
              </a:rPr>
              <a:pPr marL="30956" defTabSz="742950">
                <a:lnSpc>
                  <a:spcPts val="1060"/>
                </a:lnSpc>
                <a:defRPr/>
              </a:pPr>
              <a:t>8</a:t>
            </a:fld>
            <a:endParaRPr sz="894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C0A8353-E992-7CD4-6CF0-82EA7A131E9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687"/>
          <a:stretch/>
        </p:blipFill>
        <p:spPr>
          <a:xfrm>
            <a:off x="380519" y="1350095"/>
            <a:ext cx="2902374" cy="181496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69A0BF4-C3B8-05C8-B701-592B537B81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7914" y="1350095"/>
            <a:ext cx="2830112" cy="18149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21441D5-DC87-FC77-D0BB-ADF0069B3B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6771" y="1350094"/>
            <a:ext cx="2789438" cy="18149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6EC3EB-F1F6-E4EB-B65C-C2339B443C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4749" y="3355498"/>
            <a:ext cx="1743176" cy="22672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502BA69-4B4F-B123-EDD2-E8A74C6E08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169" y="3355499"/>
            <a:ext cx="1535510" cy="220695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5F888F7-04E7-55AB-2523-155B67E25D6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14996" y="3356561"/>
            <a:ext cx="2936771" cy="22661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7F5B65-6FBC-1B31-7F71-D24DE4B295E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56141" y="3355498"/>
            <a:ext cx="1818192" cy="230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911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USTOMLAYOUT" val="F"/>
  <p:tag name="THINKCELLPRESENTATIONDONOTDELETE" val="&lt;?xml version=&quot;1.0&quot; encoding=&quot;UTF-16&quot; standalone=&quot;yes&quot;?&gt;&lt;root reqver=&quot;27037&quot;&gt;&lt;version val=&quot;3240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24&quot;&gt;&lt;elem m_fUsage=&quot;3.10406614338401221076E+00&quot;&gt;&lt;m_msothmcolidx val=&quot;0&quot;/&gt;&lt;m_rgb r=&quot;FB&quot; g=&quot;F7&quot; b=&quot;62&quot;/&gt;&lt;/elem&gt;&lt;elem m_fUsage=&quot;2.94504598602988609812E+00&quot;&gt;&lt;m_msothmcolidx val=&quot;0&quot;/&gt;&lt;m_rgb r=&quot;00&quot; g=&quot;22&quot; b=&quot;69&quot;/&gt;&lt;/elem&gt;&lt;elem m_fUsage=&quot;8.10000000000000053291E-01&quot;&gt;&lt;m_msothmcolidx val=&quot;0&quot;/&gt;&lt;m_rgb r=&quot;FF&quot; g=&quot;C0&quot; b=&quot;00&quot;/&gt;&lt;/elem&gt;&lt;elem m_fUsage=&quot;7.49616468557872894785E-01&quot;&gt;&lt;m_msothmcolidx val=&quot;0&quot;/&gt;&lt;m_rgb r=&quot;23&quot; g=&quot;3C&quot; b=&quot;91&quot;/&gt;&lt;/elem&gt;&lt;elem m_fUsage=&quot;7.29000000000000092371E-01&quot;&gt;&lt;m_msothmcolidx val=&quot;0&quot;/&gt;&lt;m_rgb r=&quot;00&quot; g=&quot;20&quot; b=&quot;60&quot;/&gt;&lt;/elem&gt;&lt;elem m_fUsage=&quot;5.90490000000000181402E-01&quot;&gt;&lt;m_msothmcolidx val=&quot;0&quot;/&gt;&lt;m_rgb r=&quot;82&quot; g=&quot;F5&quot; b=&quot;FF&quot;/&gt;&lt;/elem&gt;&lt;elem m_fUsage=&quot;5.02094050514897527471E-01&quot;&gt;&lt;m_msothmcolidx val=&quot;0&quot;/&gt;&lt;m_rgb r=&quot;FF&quot; g=&quot;FA&quot; b=&quot;C8&quot;/&gt;&lt;/elem&gt;&lt;elem m_fUsage=&quot;4.30467210000000155556E-01&quot;&gt;&lt;m_msothmcolidx val=&quot;0&quot;/&gt;&lt;m_rgb r=&quot;FD&quot; g=&quot;CA&quot; b=&quot;45&quot;/&gt;&lt;/elem&gt;&lt;elem m_fUsage=&quot;7.17897987691853145531E-02&quot;&gt;&lt;m_msothmcolidx val=&quot;0&quot;/&gt;&lt;m_rgb r=&quot;BF&quot; g=&quot;BF&quot; b=&quot;BF&quot;/&gt;&lt;/elem&gt;&lt;elem m_fUsage=&quot;1.84257008659629607783E-02&quot;&gt;&lt;m_msothmcolidx val=&quot;0&quot;/&gt;&lt;m_rgb r=&quot;D8&quot; g=&quot;C4&quot; b=&quot;F9&quot;/&gt;&lt;/elem&gt;&lt;elem m_fUsage=&quot;1.11278046531394919638E-02&quot;&gt;&lt;m_msothmcolidx val=&quot;0&quot;/&gt;&lt;m_rgb r=&quot;FF&quot; g=&quot;FB&quot; b=&quot;D7&quot;/&gt;&lt;/elem&gt;&lt;elem m_fUsage=&quot;1.07752636643058292976E-02&quot;&gt;&lt;m_msothmcolidx val=&quot;0&quot;/&gt;&lt;m_rgb r=&quot;A7&quot; g=&quot;7B&quot; b=&quot;F0&quot;/&gt;&lt;/elem&gt;&lt;elem m_fUsage=&quot;7.85516721127895063692E-03&quot;&gt;&lt;m_msothmcolidx val=&quot;0&quot;/&gt;&lt;m_rgb r=&quot;92&quot; g=&quot;EF&quot; b=&quot;FC&quot;/&gt;&lt;/elem&gt;&lt;elem m_fUsage=&quot;6.90380685560630907166E-03&quot;&gt;&lt;m_msothmcolidx val=&quot;0&quot;/&gt;&lt;m_rgb r=&quot;FF&quot; g=&quot;D2&quot; b=&quot;00&quot;/&gt;&lt;/elem&gt;&lt;elem m_fUsage=&quot;3.38139191352273020194E-03&quot;&gt;&lt;m_msothmcolidx val=&quot;0&quot;/&gt;&lt;m_rgb r=&quot;C8&quot; g=&quot;93&quot; b=&quot;C7&quot;/&gt;&lt;/elem&gt;&lt;elem m_fUsage=&quot;3.04325272217045731185E-03&quot;&gt;&lt;m_msothmcolidx val=&quot;0&quot;/&gt;&lt;m_rgb r=&quot;2C&quot; g=&quot;C0&quot; b=&quot;BD&quot;/&gt;&lt;/elem&gt;&lt;elem m_fUsage=&quot;2.73892744995341171077E-03&quot;&gt;&lt;m_msothmcolidx val=&quot;0&quot;/&gt;&lt;m_rgb r=&quot;2F&quot; g=&quot;CA&quot; b=&quot;C6&quot;/&gt;&lt;/elem&gt;&lt;elem m_fUsage=&quot;1.06111661199647386647E-03&quot;&gt;&lt;m_msothmcolidx val=&quot;0&quot;/&gt;&lt;m_rgb r=&quot;E6&quot; g=&quot;E6&quot; b=&quot;E6&quot;/&gt;&lt;/elem&gt;&lt;elem m_fUsage=&quot;4.38548098276407549972E-04&quot;&gt;&lt;m_msothmcolidx val=&quot;0&quot;/&gt;&lt;m_rgb r=&quot;FD&quot; g=&quot;C8&quot; b=&quot;7D&quot;/&gt;&lt;/elem&gt;&lt;elem m_fUsage=&quot;3.17925714184672057044E-04&quot;&gt;&lt;m_msothmcolidx val=&quot;0&quot;/&gt;&lt;m_rgb r=&quot;FF&quot; g=&quot;EB&quot; b=&quot;8A&quot;/&gt;&lt;/elem&gt;&lt;elem m_fUsage=&quot;2.42749445031547234118E-04&quot;&gt;&lt;m_msothmcolidx val=&quot;0&quot;/&gt;&lt;m_rgb r=&quot;72&quot; g=&quot;72&quot; b=&quot;72&quot;/&gt;&lt;/elem&gt;&lt;elem m_fUsage=&quot;2.18474500528392518838E-04&quot;&gt;&lt;m_msothmcolidx val=&quot;0&quot;/&gt;&lt;m_rgb r=&quot;8F&quot; g=&quot;8F&quot; b=&quot;8F&quot;/&gt;&lt;/elem&gt;&lt;elem m_fUsage=&quot;1.96627050475553261533E-04&quot;&gt;&lt;m_msothmcolidx val=&quot;0&quot;/&gt;&lt;m_rgb r=&quot;7A&quot; g=&quot;7A&quot; b=&quot;7A&quot;/&gt;&lt;/elem&gt;&lt;elem m_fUsage=&quot;1.76964345427997940801E-04&quot;&gt;&lt;m_msothmcolidx val=&quot;0&quot;/&gt;&lt;m_rgb r=&quot;6B&quot; g=&quot;6B&quot; b=&quot;6B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OOer0B9Rw2gz.HuMLcx9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V_YvT_QnOobCd9CtOkE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KyK9WMcI.Rh2RQrub_L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KyK9WMcI.Rh2RQrub_L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2.xml><?xml version="1.0" encoding="utf-8"?>
<a:theme xmlns:a="http://schemas.openxmlformats.org/drawingml/2006/main" name="3_Bullet text">
  <a:themeElements>
    <a:clrScheme name="Bullet text 1">
      <a:dk1>
        <a:srgbClr val="646464"/>
      </a:dk1>
      <a:lt1>
        <a:srgbClr val="FFFFFF"/>
      </a:lt1>
      <a:dk2>
        <a:srgbClr val="646464"/>
      </a:dk2>
      <a:lt2>
        <a:srgbClr val="808080"/>
      </a:lt2>
      <a:accent1>
        <a:srgbClr val="808080"/>
      </a:accent1>
      <a:accent2>
        <a:srgbClr val="FFD200"/>
      </a:accent2>
      <a:accent3>
        <a:srgbClr val="FFFFFF"/>
      </a:accent3>
      <a:accent4>
        <a:srgbClr val="545454"/>
      </a:accent4>
      <a:accent5>
        <a:srgbClr val="C0C0C0"/>
      </a:accent5>
      <a:accent6>
        <a:srgbClr val="E7BE00"/>
      </a:accent6>
      <a:hlink>
        <a:srgbClr val="808080"/>
      </a:hlink>
      <a:folHlink>
        <a:srgbClr val="C0C0C0"/>
      </a:folHlink>
    </a:clrScheme>
    <a:fontScheme name="Bullet text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E600"/>
        </a:solidFill>
        <a:ln w="9525">
          <a:noFill/>
          <a:round/>
          <a:headEnd/>
          <a:tailEnd/>
        </a:ln>
      </a:spPr>
      <a:bodyPr wrap="none" lIns="54000" tIns="54000" rIns="54000" bIns="54000" anchor="ctr"/>
      <a:lstStyle>
        <a:defPPr>
          <a:defRPr sz="900" b="0">
            <a:solidFill>
              <a:srgbClr val="646464"/>
            </a:solidFill>
            <a:latin typeface="EYInterstate Light" pitchFamily="2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EYInterstate Light" pitchFamily="2" charset="0"/>
          </a:defRPr>
        </a:defPPr>
      </a:lstStyle>
    </a:lnDef>
    <a:txDef>
      <a:spPr>
        <a:solidFill>
          <a:schemeClr val="bg1">
            <a:lumMod val="95000"/>
          </a:schemeClr>
        </a:solidFill>
      </a:spPr>
      <a:bodyPr wrap="square" rtlCol="0">
        <a:spAutoFit/>
      </a:bodyPr>
      <a:lstStyle>
        <a:defPPr>
          <a:defRPr sz="900" b="1" dirty="0" smtClean="0">
            <a:solidFill>
              <a:schemeClr val="tx1"/>
            </a:solidFill>
            <a:latin typeface="Arial Narrow" panose="020B0606020202030204" pitchFamily="34" charset="0"/>
          </a:defRPr>
        </a:defPPr>
      </a:lstStyle>
    </a:txDef>
  </a:objectDefaults>
  <a:extraClrSchemeLst>
    <a:extraClrScheme>
      <a:clrScheme name="Bullet text 1">
        <a:dk1>
          <a:srgbClr val="646464"/>
        </a:dk1>
        <a:lt1>
          <a:srgbClr val="FFFFFF"/>
        </a:lt1>
        <a:dk2>
          <a:srgbClr val="646464"/>
        </a:dk2>
        <a:lt2>
          <a:srgbClr val="808080"/>
        </a:lt2>
        <a:accent1>
          <a:srgbClr val="808080"/>
        </a:accent1>
        <a:accent2>
          <a:srgbClr val="FFD200"/>
        </a:accent2>
        <a:accent3>
          <a:srgbClr val="FFFFFF"/>
        </a:accent3>
        <a:accent4>
          <a:srgbClr val="545454"/>
        </a:accent4>
        <a:accent5>
          <a:srgbClr val="C0C0C0"/>
        </a:accent5>
        <a:accent6>
          <a:srgbClr val="E7BE00"/>
        </a:accent6>
        <a:hlink>
          <a:srgbClr val="808080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6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4.xml><?xml version="1.0" encoding="utf-8"?>
<a:theme xmlns:a="http://schemas.openxmlformats.org/drawingml/2006/main" name="17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5.xml><?xml version="1.0" encoding="utf-8"?>
<a:theme xmlns:a="http://schemas.openxmlformats.org/drawingml/2006/main" name="9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6.xml><?xml version="1.0" encoding="utf-8"?>
<a:theme xmlns:a="http://schemas.openxmlformats.org/drawingml/2006/main" name="2_blank">
  <a:themeElements>
    <a:clrScheme name="blank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8EBF0"/>
      </a:accent1>
      <a:accent2>
        <a:srgbClr val="B6C4CC"/>
      </a:accent2>
      <a:accent3>
        <a:srgbClr val="FFFFFF"/>
      </a:accent3>
      <a:accent4>
        <a:srgbClr val="000000"/>
      </a:accent4>
      <a:accent5>
        <a:srgbClr val="F2F3F6"/>
      </a:accent5>
      <a:accent6>
        <a:srgbClr val="A5B1B9"/>
      </a:accent6>
      <a:hlink>
        <a:srgbClr val="879DB3"/>
      </a:hlink>
      <a:folHlink>
        <a:srgbClr val="3B6487"/>
      </a:folHlink>
    </a:clrScheme>
    <a:fontScheme name="blan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DDDD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5C8A"/>
        </a:accent6>
        <a:hlink>
          <a:srgbClr val="8EB4DA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DDDD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5C8A"/>
        </a:accent6>
        <a:hlink>
          <a:srgbClr val="91B6DB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DDDD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5C8A"/>
        </a:accent6>
        <a:hlink>
          <a:srgbClr val="B2B2B2"/>
        </a:hlink>
        <a:folHlink>
          <a:srgbClr val="84ADD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8EBF0"/>
        </a:accent1>
        <a:accent2>
          <a:srgbClr val="B6C4CC"/>
        </a:accent2>
        <a:accent3>
          <a:srgbClr val="FFFFFF"/>
        </a:accent3>
        <a:accent4>
          <a:srgbClr val="000000"/>
        </a:accent4>
        <a:accent5>
          <a:srgbClr val="F2F3F6"/>
        </a:accent5>
        <a:accent6>
          <a:srgbClr val="A5B1B9"/>
        </a:accent6>
        <a:hlink>
          <a:srgbClr val="879DB3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8F0F8"/>
        </a:accent1>
        <a:accent2>
          <a:srgbClr val="CDDEEF"/>
        </a:accent2>
        <a:accent3>
          <a:srgbClr val="FFFFFF"/>
        </a:accent3>
        <a:accent4>
          <a:srgbClr val="000000"/>
        </a:accent4>
        <a:accent5>
          <a:srgbClr val="F2F6FB"/>
        </a:accent5>
        <a:accent6>
          <a:srgbClr val="BAC9D9"/>
        </a:accent6>
        <a:hlink>
          <a:srgbClr val="9DBEF8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8EBF0"/>
        </a:accent1>
        <a:accent2>
          <a:srgbClr val="B6C4CC"/>
        </a:accent2>
        <a:accent3>
          <a:srgbClr val="FFFFFF"/>
        </a:accent3>
        <a:accent4>
          <a:srgbClr val="000000"/>
        </a:accent4>
        <a:accent5>
          <a:srgbClr val="F2F3F6"/>
        </a:accent5>
        <a:accent6>
          <a:srgbClr val="A5B1B9"/>
        </a:accent6>
        <a:hlink>
          <a:srgbClr val="879DB3"/>
        </a:hlink>
        <a:folHlink>
          <a:srgbClr val="3B648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34672</TotalTime>
  <Words>1104</Words>
  <Application>Microsoft Office PowerPoint</Application>
  <PresentationFormat>Лист A4 (210x297 мм)</PresentationFormat>
  <Paragraphs>152</Paragraphs>
  <Slides>8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23" baseType="lpstr">
      <vt:lpstr>Arial</vt:lpstr>
      <vt:lpstr>Calibri</vt:lpstr>
      <vt:lpstr>EYInterstate</vt:lpstr>
      <vt:lpstr>EYInterstate Light</vt:lpstr>
      <vt:lpstr>Georgia</vt:lpstr>
      <vt:lpstr>Gilroy Medium</vt:lpstr>
      <vt:lpstr>Times New Roman</vt:lpstr>
      <vt:lpstr>Wingdings</vt:lpstr>
      <vt:lpstr>1_EY regular presentation 2015 v1</vt:lpstr>
      <vt:lpstr>3_Bullet text</vt:lpstr>
      <vt:lpstr>16_EY regular presentation 2015 v1</vt:lpstr>
      <vt:lpstr>17_EY regular presentation 2015 v1</vt:lpstr>
      <vt:lpstr>9_EY regular presentation 2015 v1</vt:lpstr>
      <vt:lpstr>2_blank</vt:lpstr>
      <vt:lpstr>think-cell Slide</vt:lpstr>
      <vt:lpstr>На территории завода проводятся экскурсии по производству и музею, мастер-классы, и в разработке программа по парковой зоне</vt:lpstr>
      <vt:lpstr>Программа посещения: экскурсия по производству и выставки из музейных фондов (45мин) + мастер-класс по росписи (45мин)</vt:lpstr>
      <vt:lpstr>Презентация PowerPoint</vt:lpstr>
      <vt:lpstr>Базовые способы привлечения аудитории</vt:lpstr>
      <vt:lpstr>Расширение программ пребывания предполагает создание Визит-Центра и револьверных маршрутов с поддержкой туроператора</vt:lpstr>
      <vt:lpstr>Производственный комплекс </vt:lpstr>
      <vt:lpstr>Трансформация ассортимента </vt:lpstr>
      <vt:lpstr>Развитие канала Собственная Розница: дизайн магазинов</vt:lpstr>
    </vt:vector>
  </TitlesOfParts>
  <Company>Ernst &amp; Young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Бизнес-план Гжель_08.02.2022</dc:title>
  <dc:creator>EY</dc:creator>
  <cp:lastModifiedBy>admin</cp:lastModifiedBy>
  <cp:revision>1108</cp:revision>
  <cp:lastPrinted>2023-02-15T10:14:17Z</cp:lastPrinted>
  <dcterms:created xsi:type="dcterms:W3CDTF">2008-04-07T06:00:28Z</dcterms:created>
  <dcterms:modified xsi:type="dcterms:W3CDTF">2023-10-27T06:28:01Z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Результаты_бенча</vt:lpwstr>
  </property>
  <property fmtid="{D5CDD505-2E9C-101B-9397-08002B2CF9AE}" pid="3" name="SlideDescription">
    <vt:lpwstr>Russian electricity sector description</vt:lpwstr>
  </property>
  <property fmtid="{D5CDD505-2E9C-101B-9397-08002B2CF9AE}" pid="4" name="WppReportDate">
    <vt:lpwstr/>
  </property>
  <property fmtid="{D5CDD505-2E9C-101B-9397-08002B2CF9AE}" pid="5" name="WppReportVersion">
    <vt:lpwstr>Version 1.0</vt:lpwstr>
  </property>
  <property fmtid="{D5CDD505-2E9C-101B-9397-08002B2CF9AE}" pid="6" name="WppReportDraft">
    <vt:lpwstr>(Draft)</vt:lpwstr>
  </property>
  <property fmtid="{D5CDD505-2E9C-101B-9397-08002B2CF9AE}" pid="7" name="WppReportCurrencySymbol">
    <vt:lpwstr>$</vt:lpwstr>
  </property>
  <property fmtid="{D5CDD505-2E9C-101B-9397-08002B2CF9AE}" pid="8" name="WppReportDashboardTitleText">
    <vt:lpwstr>Dashboard</vt:lpwstr>
  </property>
  <property fmtid="{D5CDD505-2E9C-101B-9397-08002B2CF9AE}" pid="9" name="WppReportShortPageNumberFormat">
    <vt:lpwstr>Page &lt;#&gt;</vt:lpwstr>
  </property>
  <property fmtid="{D5CDD505-2E9C-101B-9397-08002B2CF9AE}" pid="10" name="WppReportLongPageNumberFormat">
    <vt:lpwstr>Page &lt;#&gt; of &lt;PageCount&gt;</vt:lpwstr>
  </property>
  <property fmtid="{D5CDD505-2E9C-101B-9397-08002B2CF9AE}" pid="11" name="WppReportTocTitleText">
    <vt:lpwstr>Table of contents</vt:lpwstr>
  </property>
  <property fmtid="{D5CDD505-2E9C-101B-9397-08002B2CF9AE}" pid="12" name="WppReportIsTocUpdateRecommended">
    <vt:bool>true</vt:bool>
  </property>
  <property fmtid="{D5CDD505-2E9C-101B-9397-08002B2CF9AE}" pid="13" name="WppReportPropertiesLastWrittenToDocument">
    <vt:filetime>2021-12-20T10:42:49Z</vt:filetime>
  </property>
</Properties>
</file>